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1"/>
  </p:notesMasterIdLst>
  <p:sldIdLst>
    <p:sldId id="404" r:id="rId2"/>
    <p:sldId id="431" r:id="rId3"/>
    <p:sldId id="538" r:id="rId4"/>
    <p:sldId id="427" r:id="rId5"/>
    <p:sldId id="407" r:id="rId6"/>
    <p:sldId id="439" r:id="rId7"/>
    <p:sldId id="408" r:id="rId8"/>
    <p:sldId id="440" r:id="rId9"/>
    <p:sldId id="410" r:id="rId10"/>
    <p:sldId id="550" r:id="rId11"/>
    <p:sldId id="551" r:id="rId12"/>
    <p:sldId id="435" r:id="rId13"/>
    <p:sldId id="549" r:id="rId14"/>
    <p:sldId id="414" r:id="rId15"/>
    <p:sldId id="416" r:id="rId16"/>
    <p:sldId id="438" r:id="rId17"/>
    <p:sldId id="418" r:id="rId18"/>
    <p:sldId id="436" r:id="rId19"/>
    <p:sldId id="437" r:id="rId20"/>
    <p:sldId id="542" r:id="rId21"/>
    <p:sldId id="543" r:id="rId22"/>
    <p:sldId id="539" r:id="rId23"/>
    <p:sldId id="421" r:id="rId24"/>
    <p:sldId id="442" r:id="rId25"/>
    <p:sldId id="424" r:id="rId26"/>
    <p:sldId id="443" r:id="rId27"/>
    <p:sldId id="444" r:id="rId28"/>
    <p:sldId id="445" r:id="rId29"/>
    <p:sldId id="449" r:id="rId30"/>
    <p:sldId id="447" r:id="rId31"/>
    <p:sldId id="276" r:id="rId32"/>
    <p:sldId id="277" r:id="rId33"/>
    <p:sldId id="544" r:id="rId34"/>
    <p:sldId id="545" r:id="rId35"/>
    <p:sldId id="555" r:id="rId36"/>
    <p:sldId id="546" r:id="rId37"/>
    <p:sldId id="547" r:id="rId38"/>
    <p:sldId id="548" r:id="rId39"/>
    <p:sldId id="557" r:id="rId40"/>
    <p:sldId id="540" r:id="rId41"/>
    <p:sldId id="288" r:id="rId42"/>
    <p:sldId id="537" r:id="rId43"/>
    <p:sldId id="552" r:id="rId44"/>
    <p:sldId id="553" r:id="rId45"/>
    <p:sldId id="541" r:id="rId46"/>
    <p:sldId id="450" r:id="rId47"/>
    <p:sldId id="558" r:id="rId48"/>
    <p:sldId id="559" r:id="rId49"/>
    <p:sldId id="425" r:id="rId5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F6A37B-697C-4290-A1B5-0CB4BB45D11B}" v="57" dt="2024-09-29T12:59:33.20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1" autoAdjust="0"/>
    <p:restoredTop sz="74461" autoAdjust="0"/>
  </p:normalViewPr>
  <p:slideViewPr>
    <p:cSldViewPr snapToGrid="0">
      <p:cViewPr varScale="1">
        <p:scale>
          <a:sx n="55" d="100"/>
          <a:sy n="55" d="100"/>
        </p:scale>
        <p:origin x="1080" y="40"/>
      </p:cViewPr>
      <p:guideLst/>
    </p:cSldViewPr>
  </p:slideViewPr>
  <p:notesTextViewPr>
    <p:cViewPr>
      <p:scale>
        <a:sx n="150" d="100"/>
        <a:sy n="150" d="100"/>
      </p:scale>
      <p:origin x="0" y="0"/>
    </p:cViewPr>
  </p:notesTextViewPr>
  <p:sorterViewPr>
    <p:cViewPr varScale="1">
      <p:scale>
        <a:sx n="100" d="100"/>
        <a:sy n="100" d="100"/>
      </p:scale>
      <p:origin x="0" y="-110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chell Wand" userId="de9b44c55c049659" providerId="LiveId" clId="{4E8951AA-E15D-42A6-A3F0-2BF2BA009931}"/>
    <pc:docChg chg="undo custSel addSld delSld modSld modSection">
      <pc:chgData name="Mitchell Wand" userId="de9b44c55c049659" providerId="LiveId" clId="{4E8951AA-E15D-42A6-A3F0-2BF2BA009931}" dt="2023-09-26T02:22:34.289" v="3622" actId="20577"/>
      <pc:docMkLst>
        <pc:docMk/>
      </pc:docMkLst>
      <pc:sldChg chg="addSp delSp modSp del mod modNotesTx">
        <pc:chgData name="Mitchell Wand" userId="de9b44c55c049659" providerId="LiveId" clId="{4E8951AA-E15D-42A6-A3F0-2BF2BA009931}" dt="2023-09-26T02:01:39.416" v="2301" actId="2696"/>
        <pc:sldMkLst>
          <pc:docMk/>
          <pc:sldMk cId="1781994050" sldId="406"/>
        </pc:sldMkLst>
        <pc:spChg chg="mod">
          <ac:chgData name="Mitchell Wand" userId="de9b44c55c049659" providerId="LiveId" clId="{4E8951AA-E15D-42A6-A3F0-2BF2BA009931}" dt="2023-09-26T01:20:12.043" v="33" actId="20577"/>
          <ac:spMkLst>
            <pc:docMk/>
            <pc:sldMk cId="1781994050" sldId="406"/>
            <ac:spMk id="5" creationId="{5C2E1ABB-109B-58EC-C176-0B5CEAA50C8D}"/>
          </ac:spMkLst>
        </pc:spChg>
        <pc:spChg chg="add del mod">
          <ac:chgData name="Mitchell Wand" userId="de9b44c55c049659" providerId="LiveId" clId="{4E8951AA-E15D-42A6-A3F0-2BF2BA009931}" dt="2023-09-26T01:20:28.756" v="44" actId="478"/>
          <ac:spMkLst>
            <pc:docMk/>
            <pc:sldMk cId="1781994050" sldId="406"/>
            <ac:spMk id="7" creationId="{E0832318-E044-A38E-967C-26F6BB777335}"/>
          </ac:spMkLst>
        </pc:spChg>
        <pc:spChg chg="add mod">
          <ac:chgData name="Mitchell Wand" userId="de9b44c55c049659" providerId="LiveId" clId="{4E8951AA-E15D-42A6-A3F0-2BF2BA009931}" dt="2023-09-26T01:21:33.261" v="83" actId="207"/>
          <ac:spMkLst>
            <pc:docMk/>
            <pc:sldMk cId="1781994050" sldId="406"/>
            <ac:spMk id="8" creationId="{26C3FA75-64CA-C959-0B28-81AD3FB51474}"/>
          </ac:spMkLst>
        </pc:spChg>
        <pc:spChg chg="add mod">
          <ac:chgData name="Mitchell Wand" userId="de9b44c55c049659" providerId="LiveId" clId="{4E8951AA-E15D-42A6-A3F0-2BF2BA009931}" dt="2023-09-26T01:32:10.063" v="804" actId="14100"/>
          <ac:spMkLst>
            <pc:docMk/>
            <pc:sldMk cId="1781994050" sldId="406"/>
            <ac:spMk id="9" creationId="{311E723F-5709-3B3B-ABAE-5401E8EF42BA}"/>
          </ac:spMkLst>
        </pc:spChg>
      </pc:sldChg>
      <pc:sldChg chg="modNotesTx">
        <pc:chgData name="Mitchell Wand" userId="de9b44c55c049659" providerId="LiveId" clId="{4E8951AA-E15D-42A6-A3F0-2BF2BA009931}" dt="2023-09-26T02:15:17.457" v="3348" actId="20577"/>
        <pc:sldMkLst>
          <pc:docMk/>
          <pc:sldMk cId="1143622218" sldId="408"/>
        </pc:sldMkLst>
      </pc:sldChg>
      <pc:sldChg chg="del">
        <pc:chgData name="Mitchell Wand" userId="de9b44c55c049659" providerId="LiveId" clId="{4E8951AA-E15D-42A6-A3F0-2BF2BA009931}" dt="2023-09-26T02:19:03.785" v="3469" actId="47"/>
        <pc:sldMkLst>
          <pc:docMk/>
          <pc:sldMk cId="4001364585" sldId="411"/>
        </pc:sldMkLst>
      </pc:sldChg>
      <pc:sldChg chg="modNotesTx">
        <pc:chgData name="Mitchell Wand" userId="de9b44c55c049659" providerId="LiveId" clId="{4E8951AA-E15D-42A6-A3F0-2BF2BA009931}" dt="2023-09-26T02:19:54.512" v="3529" actId="20577"/>
        <pc:sldMkLst>
          <pc:docMk/>
          <pc:sldMk cId="1613929314" sldId="414"/>
        </pc:sldMkLst>
      </pc:sldChg>
      <pc:sldChg chg="modSp mod">
        <pc:chgData name="Mitchell Wand" userId="de9b44c55c049659" providerId="LiveId" clId="{4E8951AA-E15D-42A6-A3F0-2BF2BA009931}" dt="2023-09-26T02:22:34.289" v="3622" actId="20577"/>
        <pc:sldMkLst>
          <pc:docMk/>
          <pc:sldMk cId="3935049033" sldId="418"/>
        </pc:sldMkLst>
        <pc:spChg chg="mod">
          <ac:chgData name="Mitchell Wand" userId="de9b44c55c049659" providerId="LiveId" clId="{4E8951AA-E15D-42A6-A3F0-2BF2BA009931}" dt="2023-09-26T02:22:34.289" v="3622" actId="20577"/>
          <ac:spMkLst>
            <pc:docMk/>
            <pc:sldMk cId="3935049033" sldId="418"/>
            <ac:spMk id="4" creationId="{44AC5415-9220-67BD-54EF-9DF869878B9D}"/>
          </ac:spMkLst>
        </pc:spChg>
      </pc:sldChg>
      <pc:sldChg chg="addSp delSp modSp new del mod modClrScheme chgLayout">
        <pc:chgData name="Mitchell Wand" userId="de9b44c55c049659" providerId="LiveId" clId="{4E8951AA-E15D-42A6-A3F0-2BF2BA009931}" dt="2023-09-26T01:19:11.817" v="25" actId="2696"/>
        <pc:sldMkLst>
          <pc:docMk/>
          <pc:sldMk cId="2408242345" sldId="426"/>
        </pc:sldMkLst>
        <pc:spChg chg="del mod">
          <ac:chgData name="Mitchell Wand" userId="de9b44c55c049659" providerId="LiveId" clId="{4E8951AA-E15D-42A6-A3F0-2BF2BA009931}" dt="2023-09-26T01:13:16.088" v="19" actId="700"/>
          <ac:spMkLst>
            <pc:docMk/>
            <pc:sldMk cId="2408242345" sldId="426"/>
            <ac:spMk id="2" creationId="{F803D38A-5DAC-9B5B-7F83-DF2E26F7DDF4}"/>
          </ac:spMkLst>
        </pc:spChg>
        <pc:spChg chg="del">
          <ac:chgData name="Mitchell Wand" userId="de9b44c55c049659" providerId="LiveId" clId="{4E8951AA-E15D-42A6-A3F0-2BF2BA009931}" dt="2023-09-26T01:13:16.088" v="19" actId="700"/>
          <ac:spMkLst>
            <pc:docMk/>
            <pc:sldMk cId="2408242345" sldId="426"/>
            <ac:spMk id="3" creationId="{CAF8BDBD-8246-60E8-D3E8-12F94AFA5B85}"/>
          </ac:spMkLst>
        </pc:spChg>
        <pc:spChg chg="mod ord">
          <ac:chgData name="Mitchell Wand" userId="de9b44c55c049659" providerId="LiveId" clId="{4E8951AA-E15D-42A6-A3F0-2BF2BA009931}" dt="2023-09-26T01:13:22.621" v="21" actId="700"/>
          <ac:spMkLst>
            <pc:docMk/>
            <pc:sldMk cId="2408242345" sldId="426"/>
            <ac:spMk id="4" creationId="{FEA55E2B-866D-0145-E0AC-CE628E222A97}"/>
          </ac:spMkLst>
        </pc:spChg>
        <pc:spChg chg="add del mod ord">
          <ac:chgData name="Mitchell Wand" userId="de9b44c55c049659" providerId="LiveId" clId="{4E8951AA-E15D-42A6-A3F0-2BF2BA009931}" dt="2023-09-26T01:13:20.207" v="20" actId="700"/>
          <ac:spMkLst>
            <pc:docMk/>
            <pc:sldMk cId="2408242345" sldId="426"/>
            <ac:spMk id="5" creationId="{79173A97-3651-8BCC-C1DF-742FAF49480D}"/>
          </ac:spMkLst>
        </pc:spChg>
        <pc:spChg chg="add del mod ord">
          <ac:chgData name="Mitchell Wand" userId="de9b44c55c049659" providerId="LiveId" clId="{4E8951AA-E15D-42A6-A3F0-2BF2BA009931}" dt="2023-09-26T01:13:20.207" v="20" actId="700"/>
          <ac:spMkLst>
            <pc:docMk/>
            <pc:sldMk cId="2408242345" sldId="426"/>
            <ac:spMk id="6" creationId="{3647312A-CF72-3C22-C024-D8002B87CB45}"/>
          </ac:spMkLst>
        </pc:spChg>
        <pc:spChg chg="add del mod ord">
          <ac:chgData name="Mitchell Wand" userId="de9b44c55c049659" providerId="LiveId" clId="{4E8951AA-E15D-42A6-A3F0-2BF2BA009931}" dt="2023-09-26T01:13:22.621" v="21" actId="700"/>
          <ac:spMkLst>
            <pc:docMk/>
            <pc:sldMk cId="2408242345" sldId="426"/>
            <ac:spMk id="7" creationId="{F3434204-8406-A1F0-8DAC-DC3C15C94CF8}"/>
          </ac:spMkLst>
        </pc:spChg>
        <pc:spChg chg="add mod ord">
          <ac:chgData name="Mitchell Wand" userId="de9b44c55c049659" providerId="LiveId" clId="{4E8951AA-E15D-42A6-A3F0-2BF2BA009931}" dt="2023-09-26T01:13:22.621" v="21" actId="700"/>
          <ac:spMkLst>
            <pc:docMk/>
            <pc:sldMk cId="2408242345" sldId="426"/>
            <ac:spMk id="8" creationId="{B7D81C55-9944-DC9E-8E92-AC75A2304C5F}"/>
          </ac:spMkLst>
        </pc:spChg>
        <pc:spChg chg="add mod ord">
          <ac:chgData name="Mitchell Wand" userId="de9b44c55c049659" providerId="LiveId" clId="{4E8951AA-E15D-42A6-A3F0-2BF2BA009931}" dt="2023-09-26T01:13:22.621" v="21" actId="700"/>
          <ac:spMkLst>
            <pc:docMk/>
            <pc:sldMk cId="2408242345" sldId="426"/>
            <ac:spMk id="9" creationId="{AEDDCE4E-CC0E-C740-99D7-9D8159F1EC6C}"/>
          </ac:spMkLst>
        </pc:spChg>
      </pc:sldChg>
      <pc:sldChg chg="addSp delSp modSp new del mod modNotesTx">
        <pc:chgData name="Mitchell Wand" userId="de9b44c55c049659" providerId="LiveId" clId="{4E8951AA-E15D-42A6-A3F0-2BF2BA009931}" dt="2023-09-26T02:01:53.357" v="2302" actId="2696"/>
        <pc:sldMkLst>
          <pc:docMk/>
          <pc:sldMk cId="3995498457" sldId="426"/>
        </pc:sldMkLst>
        <pc:spChg chg="mod">
          <ac:chgData name="Mitchell Wand" userId="de9b44c55c049659" providerId="LiveId" clId="{4E8951AA-E15D-42A6-A3F0-2BF2BA009931}" dt="2023-09-26T01:22:18.174" v="131" actId="20577"/>
          <ac:spMkLst>
            <pc:docMk/>
            <pc:sldMk cId="3995498457" sldId="426"/>
            <ac:spMk id="2" creationId="{C92EF69B-3A83-F71F-FB53-3C3BE2841FB9}"/>
          </ac:spMkLst>
        </pc:spChg>
        <pc:spChg chg="del">
          <ac:chgData name="Mitchell Wand" userId="de9b44c55c049659" providerId="LiveId" clId="{4E8951AA-E15D-42A6-A3F0-2BF2BA009931}" dt="2023-09-26T01:22:31.441" v="132" actId="478"/>
          <ac:spMkLst>
            <pc:docMk/>
            <pc:sldMk cId="3995498457" sldId="426"/>
            <ac:spMk id="3" creationId="{6028535E-11D9-8DE4-9321-3E537B3A6943}"/>
          </ac:spMkLst>
        </pc:spChg>
        <pc:spChg chg="add mod">
          <ac:chgData name="Mitchell Wand" userId="de9b44c55c049659" providerId="LiveId" clId="{4E8951AA-E15D-42A6-A3F0-2BF2BA009931}" dt="2023-09-26T01:23:57.874" v="139" actId="14100"/>
          <ac:spMkLst>
            <pc:docMk/>
            <pc:sldMk cId="3995498457" sldId="426"/>
            <ac:spMk id="6" creationId="{765C85EE-DD79-4C25-7B07-329C227A1210}"/>
          </ac:spMkLst>
        </pc:spChg>
        <pc:spChg chg="add mod">
          <ac:chgData name="Mitchell Wand" userId="de9b44c55c049659" providerId="LiveId" clId="{4E8951AA-E15D-42A6-A3F0-2BF2BA009931}" dt="2023-09-26T01:27:50.704" v="417" actId="692"/>
          <ac:spMkLst>
            <pc:docMk/>
            <pc:sldMk cId="3995498457" sldId="426"/>
            <ac:spMk id="7" creationId="{930C8202-984B-C643-8F75-1FB5FBC59594}"/>
          </ac:spMkLst>
        </pc:spChg>
        <pc:spChg chg="add mod">
          <ac:chgData name="Mitchell Wand" userId="de9b44c55c049659" providerId="LiveId" clId="{4E8951AA-E15D-42A6-A3F0-2BF2BA009931}" dt="2023-09-26T01:28:10.457" v="418" actId="692"/>
          <ac:spMkLst>
            <pc:docMk/>
            <pc:sldMk cId="3995498457" sldId="426"/>
            <ac:spMk id="8" creationId="{0FA698F4-A979-09F2-1E4F-685895D8CA2A}"/>
          </ac:spMkLst>
        </pc:spChg>
      </pc:sldChg>
      <pc:sldChg chg="addSp delSp modSp add mod modAnim modNotesTx">
        <pc:chgData name="Mitchell Wand" userId="de9b44c55c049659" providerId="LiveId" clId="{4E8951AA-E15D-42A6-A3F0-2BF2BA009931}" dt="2023-09-26T02:03:19.265" v="2527" actId="20577"/>
        <pc:sldMkLst>
          <pc:docMk/>
          <pc:sldMk cId="3414127211" sldId="427"/>
        </pc:sldMkLst>
        <pc:spChg chg="mod">
          <ac:chgData name="Mitchell Wand" userId="de9b44c55c049659" providerId="LiveId" clId="{4E8951AA-E15D-42A6-A3F0-2BF2BA009931}" dt="2023-09-26T01:43:38.043" v="944" actId="20577"/>
          <ac:spMkLst>
            <pc:docMk/>
            <pc:sldMk cId="3414127211" sldId="427"/>
            <ac:spMk id="3" creationId="{2DDB6885-DAB4-D298-0AF0-0C1AEC48EB9E}"/>
          </ac:spMkLst>
        </pc:spChg>
        <pc:spChg chg="del mod">
          <ac:chgData name="Mitchell Wand" userId="de9b44c55c049659" providerId="LiveId" clId="{4E8951AA-E15D-42A6-A3F0-2BF2BA009931}" dt="2023-09-26T01:41:15.480" v="908" actId="478"/>
          <ac:spMkLst>
            <pc:docMk/>
            <pc:sldMk cId="3414127211" sldId="427"/>
            <ac:spMk id="5" creationId="{5C2E1ABB-109B-58EC-C176-0B5CEAA50C8D}"/>
          </ac:spMkLst>
        </pc:spChg>
        <pc:spChg chg="mod">
          <ac:chgData name="Mitchell Wand" userId="de9b44c55c049659" providerId="LiveId" clId="{4E8951AA-E15D-42A6-A3F0-2BF2BA009931}" dt="2023-09-26T01:44:01.799" v="947" actId="1076"/>
          <ac:spMkLst>
            <pc:docMk/>
            <pc:sldMk cId="3414127211" sldId="427"/>
            <ac:spMk id="8" creationId="{26C3FA75-64CA-C959-0B28-81AD3FB51474}"/>
          </ac:spMkLst>
        </pc:spChg>
        <pc:spChg chg="mod">
          <ac:chgData name="Mitchell Wand" userId="de9b44c55c049659" providerId="LiveId" clId="{4E8951AA-E15D-42A6-A3F0-2BF2BA009931}" dt="2023-09-26T01:47:30.108" v="1064" actId="20577"/>
          <ac:spMkLst>
            <pc:docMk/>
            <pc:sldMk cId="3414127211" sldId="427"/>
            <ac:spMk id="9" creationId="{311E723F-5709-3B3B-ABAE-5401E8EF42BA}"/>
          </ac:spMkLst>
        </pc:spChg>
        <pc:spChg chg="add del">
          <ac:chgData name="Mitchell Wand" userId="de9b44c55c049659" providerId="LiveId" clId="{4E8951AA-E15D-42A6-A3F0-2BF2BA009931}" dt="2023-09-26T01:41:37.240" v="910" actId="22"/>
          <ac:spMkLst>
            <pc:docMk/>
            <pc:sldMk cId="3414127211" sldId="427"/>
            <ac:spMk id="10" creationId="{9D29328E-AAF5-A317-6D16-B7159067FF21}"/>
          </ac:spMkLst>
        </pc:spChg>
        <pc:spChg chg="add mod ord">
          <ac:chgData name="Mitchell Wand" userId="de9b44c55c049659" providerId="LiveId" clId="{4E8951AA-E15D-42A6-A3F0-2BF2BA009931}" dt="2023-09-26T01:47:12.934" v="1021" actId="167"/>
          <ac:spMkLst>
            <pc:docMk/>
            <pc:sldMk cId="3414127211" sldId="427"/>
            <ac:spMk id="12" creationId="{CB8AB8A6-3946-36F5-47EA-C69393119EAE}"/>
          </ac:spMkLst>
        </pc:spChg>
        <pc:spChg chg="add del">
          <ac:chgData name="Mitchell Wand" userId="de9b44c55c049659" providerId="LiveId" clId="{4E8951AA-E15D-42A6-A3F0-2BF2BA009931}" dt="2023-09-26T01:44:53.957" v="952" actId="21"/>
          <ac:spMkLst>
            <pc:docMk/>
            <pc:sldMk cId="3414127211" sldId="427"/>
            <ac:spMk id="13" creationId="{0F928E21-FC17-A61C-8B45-603FDF5B8404}"/>
          </ac:spMkLst>
        </pc:spChg>
        <pc:spChg chg="add del mod">
          <ac:chgData name="Mitchell Wand" userId="de9b44c55c049659" providerId="LiveId" clId="{4E8951AA-E15D-42A6-A3F0-2BF2BA009931}" dt="2023-09-26T01:46:44.758" v="1017" actId="478"/>
          <ac:spMkLst>
            <pc:docMk/>
            <pc:sldMk cId="3414127211" sldId="427"/>
            <ac:spMk id="14" creationId="{61E52374-A467-B6AE-2017-48EDC7BB687E}"/>
          </ac:spMkLst>
        </pc:spChg>
        <pc:spChg chg="add mod ord">
          <ac:chgData name="Mitchell Wand" userId="de9b44c55c049659" providerId="LiveId" clId="{4E8951AA-E15D-42A6-A3F0-2BF2BA009931}" dt="2023-09-26T01:53:06.135" v="1354" actId="164"/>
          <ac:spMkLst>
            <pc:docMk/>
            <pc:sldMk cId="3414127211" sldId="427"/>
            <ac:spMk id="15" creationId="{B0B99846-94B1-FB3E-25E9-00C8357F84CE}"/>
          </ac:spMkLst>
        </pc:spChg>
        <pc:grpChg chg="add mod">
          <ac:chgData name="Mitchell Wand" userId="de9b44c55c049659" providerId="LiveId" clId="{4E8951AA-E15D-42A6-A3F0-2BF2BA009931}" dt="2023-09-26T01:53:06.135" v="1354" actId="164"/>
          <ac:grpSpMkLst>
            <pc:docMk/>
            <pc:sldMk cId="3414127211" sldId="427"/>
            <ac:grpSpMk id="21" creationId="{6DF6F86B-92DB-2A6F-C86C-D9D8E5D4BF9A}"/>
          </ac:grpSpMkLst>
        </pc:grpChg>
        <pc:cxnChg chg="add mod">
          <ac:chgData name="Mitchell Wand" userId="de9b44c55c049659" providerId="LiveId" clId="{4E8951AA-E15D-42A6-A3F0-2BF2BA009931}" dt="2023-09-26T01:53:06.135" v="1354" actId="164"/>
          <ac:cxnSpMkLst>
            <pc:docMk/>
            <pc:sldMk cId="3414127211" sldId="427"/>
            <ac:cxnSpMk id="17" creationId="{FC0317B6-86FE-BD0A-7F68-B2D5D5675C48}"/>
          </ac:cxnSpMkLst>
        </pc:cxnChg>
      </pc:sldChg>
      <pc:sldChg chg="new del">
        <pc:chgData name="Mitchell Wand" userId="de9b44c55c049659" providerId="LiveId" clId="{4E8951AA-E15D-42A6-A3F0-2BF2BA009931}" dt="2023-09-26T01:19:20.265" v="26" actId="47"/>
        <pc:sldMkLst>
          <pc:docMk/>
          <pc:sldMk cId="3727347283" sldId="427"/>
        </pc:sldMkLst>
      </pc:sldChg>
      <pc:sldChg chg="new del">
        <pc:chgData name="Mitchell Wand" userId="de9b44c55c049659" providerId="LiveId" clId="{4E8951AA-E15D-42A6-A3F0-2BF2BA009931}" dt="2023-09-26T01:19:21.145" v="27" actId="47"/>
        <pc:sldMkLst>
          <pc:docMk/>
          <pc:sldMk cId="3547485222" sldId="428"/>
        </pc:sldMkLst>
      </pc:sldChg>
      <pc:sldChg chg="addSp delSp modSp new mod modAnim modNotesTx">
        <pc:chgData name="Mitchell Wand" userId="de9b44c55c049659" providerId="LiveId" clId="{4E8951AA-E15D-42A6-A3F0-2BF2BA009931}" dt="2023-09-26T02:14:39.806" v="3304" actId="20577"/>
        <pc:sldMkLst>
          <pc:docMk/>
          <pc:sldMk cId="4009855822" sldId="428"/>
        </pc:sldMkLst>
        <pc:spChg chg="mod">
          <ac:chgData name="Mitchell Wand" userId="de9b44c55c049659" providerId="LiveId" clId="{4E8951AA-E15D-42A6-A3F0-2BF2BA009931}" dt="2023-09-26T02:04:13.324" v="2644" actId="20577"/>
          <ac:spMkLst>
            <pc:docMk/>
            <pc:sldMk cId="4009855822" sldId="428"/>
            <ac:spMk id="2" creationId="{DE0B8C4F-61BB-84AA-AB6D-424C8C30EDD9}"/>
          </ac:spMkLst>
        </pc:spChg>
        <pc:spChg chg="del">
          <ac:chgData name="Mitchell Wand" userId="de9b44c55c049659" providerId="LiveId" clId="{4E8951AA-E15D-42A6-A3F0-2BF2BA009931}" dt="2023-09-26T02:05:54.819" v="2645" actId="478"/>
          <ac:spMkLst>
            <pc:docMk/>
            <pc:sldMk cId="4009855822" sldId="428"/>
            <ac:spMk id="3" creationId="{161B9AEA-DE92-D618-99B0-797906E518D9}"/>
          </ac:spMkLst>
        </pc:spChg>
        <pc:spChg chg="add mod">
          <ac:chgData name="Mitchell Wand" userId="de9b44c55c049659" providerId="LiveId" clId="{4E8951AA-E15D-42A6-A3F0-2BF2BA009931}" dt="2023-09-26T02:10:54.132" v="2812" actId="20577"/>
          <ac:spMkLst>
            <pc:docMk/>
            <pc:sldMk cId="4009855822" sldId="428"/>
            <ac:spMk id="6" creationId="{EF1F3BB2-2BC7-BE36-D551-F7C0BF68C652}"/>
          </ac:spMkLst>
        </pc:spChg>
        <pc:spChg chg="add mod">
          <ac:chgData name="Mitchell Wand" userId="de9b44c55c049659" providerId="LiveId" clId="{4E8951AA-E15D-42A6-A3F0-2BF2BA009931}" dt="2023-09-26T02:11:16.554" v="2816" actId="1076"/>
          <ac:spMkLst>
            <pc:docMk/>
            <pc:sldMk cId="4009855822" sldId="428"/>
            <ac:spMk id="7" creationId="{80E88B98-44E2-F437-AED9-1D3AF86B50E5}"/>
          </ac:spMkLst>
        </pc:spChg>
        <pc:spChg chg="add mod">
          <ac:chgData name="Mitchell Wand" userId="de9b44c55c049659" providerId="LiveId" clId="{4E8951AA-E15D-42A6-A3F0-2BF2BA009931}" dt="2023-09-26T02:11:58.472" v="2876" actId="20577"/>
          <ac:spMkLst>
            <pc:docMk/>
            <pc:sldMk cId="4009855822" sldId="428"/>
            <ac:spMk id="8" creationId="{7E4D0137-04F4-5781-9C61-3353F1EA56B6}"/>
          </ac:spMkLst>
        </pc:spChg>
      </pc:sldChg>
      <pc:sldChg chg="delSp modSp add mod modNotesTx">
        <pc:chgData name="Mitchell Wand" userId="de9b44c55c049659" providerId="LiveId" clId="{4E8951AA-E15D-42A6-A3F0-2BF2BA009931}" dt="2023-09-26T02:16:54.831" v="3357" actId="20577"/>
        <pc:sldMkLst>
          <pc:docMk/>
          <pc:sldMk cId="3210161590" sldId="429"/>
        </pc:sldMkLst>
        <pc:spChg chg="mod">
          <ac:chgData name="Mitchell Wand" userId="de9b44c55c049659" providerId="LiveId" clId="{4E8951AA-E15D-42A6-A3F0-2BF2BA009931}" dt="2023-09-26T02:16:24.596" v="3354" actId="14100"/>
          <ac:spMkLst>
            <pc:docMk/>
            <pc:sldMk cId="3210161590" sldId="429"/>
            <ac:spMk id="4" creationId="{83A55EF2-F2B7-1389-5577-9CDCB4BF29DF}"/>
          </ac:spMkLst>
        </pc:spChg>
        <pc:spChg chg="del">
          <ac:chgData name="Mitchell Wand" userId="de9b44c55c049659" providerId="LiveId" clId="{4E8951AA-E15D-42A6-A3F0-2BF2BA009931}" dt="2023-09-26T02:15:55.502" v="3350" actId="478"/>
          <ac:spMkLst>
            <pc:docMk/>
            <pc:sldMk cId="3210161590" sldId="429"/>
            <ac:spMk id="6" creationId="{2C8660CF-5BE8-2DA4-7A63-693429493700}"/>
          </ac:spMkLst>
        </pc:spChg>
      </pc:sldChg>
      <pc:sldChg chg="new del">
        <pc:chgData name="Mitchell Wand" userId="de9b44c55c049659" providerId="LiveId" clId="{4E8951AA-E15D-42A6-A3F0-2BF2BA009931}" dt="2023-09-26T01:19:22.059" v="28" actId="47"/>
        <pc:sldMkLst>
          <pc:docMk/>
          <pc:sldMk cId="3745100269" sldId="429"/>
        </pc:sldMkLst>
      </pc:sldChg>
      <pc:sldChg chg="addSp modSp new mod modNotesTx">
        <pc:chgData name="Mitchell Wand" userId="de9b44c55c049659" providerId="LiveId" clId="{4E8951AA-E15D-42A6-A3F0-2BF2BA009931}" dt="2023-09-26T02:18:54.883" v="3468" actId="20577"/>
        <pc:sldMkLst>
          <pc:docMk/>
          <pc:sldMk cId="2918518263" sldId="430"/>
        </pc:sldMkLst>
        <pc:spChg chg="mod">
          <ac:chgData name="Mitchell Wand" userId="de9b44c55c049659" providerId="LiveId" clId="{4E8951AA-E15D-42A6-A3F0-2BF2BA009931}" dt="2023-09-26T02:17:47.464" v="3380" actId="20577"/>
          <ac:spMkLst>
            <pc:docMk/>
            <pc:sldMk cId="2918518263" sldId="430"/>
            <ac:spMk id="2" creationId="{1BC3DCDF-2778-E0E5-1331-9B499E72464D}"/>
          </ac:spMkLst>
        </pc:spChg>
        <pc:spChg chg="add mod">
          <ac:chgData name="Mitchell Wand" userId="de9b44c55c049659" providerId="LiveId" clId="{4E8951AA-E15D-42A6-A3F0-2BF2BA009931}" dt="2023-09-26T02:18:25.758" v="3384" actId="255"/>
          <ac:spMkLst>
            <pc:docMk/>
            <pc:sldMk cId="2918518263" sldId="430"/>
            <ac:spMk id="4" creationId="{38A20681-AC1C-154F-001D-174239530F7B}"/>
          </ac:spMkLst>
        </pc:spChg>
      </pc:sldChg>
    </pc:docChg>
  </pc:docChgLst>
  <pc:docChgLst>
    <pc:chgData name="Mitchell Wand" userId="de9b44c55c049659" providerId="LiveId" clId="{AA6F09A9-4509-4C03-8175-3B4E3E5D3118}"/>
    <pc:docChg chg="undo custSel addSld delSld modSld sldOrd modMainMaster addSection modSection">
      <pc:chgData name="Mitchell Wand" userId="de9b44c55c049659" providerId="LiveId" clId="{AA6F09A9-4509-4C03-8175-3B4E3E5D3118}" dt="2023-09-21T18:58:12.927" v="7755"/>
      <pc:docMkLst>
        <pc:docMk/>
      </pc:docMkLst>
      <pc:sldChg chg="delSp mod">
        <pc:chgData name="Mitchell Wand" userId="de9b44c55c049659" providerId="LiveId" clId="{AA6F09A9-4509-4C03-8175-3B4E3E5D3118}" dt="2023-09-11T17:31:20.728" v="765" actId="478"/>
        <pc:sldMkLst>
          <pc:docMk/>
          <pc:sldMk cId="0" sldId="257"/>
        </pc:sldMkLst>
        <pc:spChg chg="del">
          <ac:chgData name="Mitchell Wand" userId="de9b44c55c049659" providerId="LiveId" clId="{AA6F09A9-4509-4C03-8175-3B4E3E5D3118}" dt="2023-09-11T17:31:20.728" v="765" actId="478"/>
          <ac:spMkLst>
            <pc:docMk/>
            <pc:sldMk cId="0" sldId="257"/>
            <ac:spMk id="2" creationId="{D201EEDC-E523-F51C-0960-E9EA879B92C6}"/>
          </ac:spMkLst>
        </pc:spChg>
      </pc:sldChg>
      <pc:sldChg chg="modSp mod">
        <pc:chgData name="Mitchell Wand" userId="de9b44c55c049659" providerId="LiveId" clId="{AA6F09A9-4509-4C03-8175-3B4E3E5D3118}" dt="2023-09-20T20:47:13.358" v="2016" actId="20577"/>
        <pc:sldMkLst>
          <pc:docMk/>
          <pc:sldMk cId="0" sldId="271"/>
        </pc:sldMkLst>
        <pc:spChg chg="mod">
          <ac:chgData name="Mitchell Wand" userId="de9b44c55c049659" providerId="LiveId" clId="{AA6F09A9-4509-4C03-8175-3B4E3E5D3118}" dt="2023-09-20T20:47:13.358" v="2016" actId="20577"/>
          <ac:spMkLst>
            <pc:docMk/>
            <pc:sldMk cId="0" sldId="271"/>
            <ac:spMk id="210" creationId="{00000000-0000-0000-0000-000000000000}"/>
          </ac:spMkLst>
        </pc:spChg>
      </pc:sldChg>
      <pc:sldChg chg="modNotesTx">
        <pc:chgData name="Mitchell Wand" userId="de9b44c55c049659" providerId="LiveId" clId="{AA6F09A9-4509-4C03-8175-3B4E3E5D3118}" dt="2023-09-20T20:50:16.813" v="2180" actId="20577"/>
        <pc:sldMkLst>
          <pc:docMk/>
          <pc:sldMk cId="0" sldId="274"/>
        </pc:sldMkLst>
      </pc:sldChg>
      <pc:sldChg chg="add">
        <pc:chgData name="Mitchell Wand" userId="de9b44c55c049659" providerId="LiveId" clId="{AA6F09A9-4509-4C03-8175-3B4E3E5D3118}" dt="2023-09-21T17:55:36.232" v="7740"/>
        <pc:sldMkLst>
          <pc:docMk/>
          <pc:sldMk cId="578956470" sldId="276"/>
        </pc:sldMkLst>
      </pc:sldChg>
      <pc:sldChg chg="add">
        <pc:chgData name="Mitchell Wand" userId="de9b44c55c049659" providerId="LiveId" clId="{AA6F09A9-4509-4C03-8175-3B4E3E5D3118}" dt="2023-09-21T17:55:56.788" v="7741"/>
        <pc:sldMkLst>
          <pc:docMk/>
          <pc:sldMk cId="0" sldId="277"/>
        </pc:sldMkLst>
      </pc:sldChg>
      <pc:sldChg chg="modNotesTx">
        <pc:chgData name="Mitchell Wand" userId="de9b44c55c049659" providerId="LiveId" clId="{AA6F09A9-4509-4C03-8175-3B4E3E5D3118}" dt="2023-09-20T20:47:34.589" v="2033" actId="20577"/>
        <pc:sldMkLst>
          <pc:docMk/>
          <pc:sldMk cId="0" sldId="278"/>
        </pc:sldMkLst>
      </pc:sldChg>
      <pc:sldChg chg="del">
        <pc:chgData name="Mitchell Wand" userId="de9b44c55c049659" providerId="LiveId" clId="{AA6F09A9-4509-4C03-8175-3B4E3E5D3118}" dt="2023-09-11T16:54:36.257" v="592" actId="47"/>
        <pc:sldMkLst>
          <pc:docMk/>
          <pc:sldMk cId="0" sldId="283"/>
        </pc:sldMkLst>
      </pc:sldChg>
      <pc:sldChg chg="del">
        <pc:chgData name="Mitchell Wand" userId="de9b44c55c049659" providerId="LiveId" clId="{AA6F09A9-4509-4C03-8175-3B4E3E5D3118}" dt="2023-09-11T16:50:11.575" v="450" actId="2696"/>
        <pc:sldMkLst>
          <pc:docMk/>
          <pc:sldMk cId="0" sldId="284"/>
        </pc:sldMkLst>
      </pc:sldChg>
      <pc:sldChg chg="del">
        <pc:chgData name="Mitchell Wand" userId="de9b44c55c049659" providerId="LiveId" clId="{AA6F09A9-4509-4C03-8175-3B4E3E5D3118}" dt="2023-09-11T16:50:11.575" v="450" actId="2696"/>
        <pc:sldMkLst>
          <pc:docMk/>
          <pc:sldMk cId="0" sldId="285"/>
        </pc:sldMkLst>
      </pc:sldChg>
      <pc:sldChg chg="modSp mod ord">
        <pc:chgData name="Mitchell Wand" userId="de9b44c55c049659" providerId="LiveId" clId="{AA6F09A9-4509-4C03-8175-3B4E3E5D3118}" dt="2023-09-11T16:55:41.357" v="645" actId="20577"/>
        <pc:sldMkLst>
          <pc:docMk/>
          <pc:sldMk cId="0" sldId="288"/>
        </pc:sldMkLst>
        <pc:spChg chg="mod">
          <ac:chgData name="Mitchell Wand" userId="de9b44c55c049659" providerId="LiveId" clId="{AA6F09A9-4509-4C03-8175-3B4E3E5D3118}" dt="2023-09-11T16:55:41.357" v="645" actId="20577"/>
          <ac:spMkLst>
            <pc:docMk/>
            <pc:sldMk cId="0" sldId="288"/>
            <ac:spMk id="370" creationId="{00000000-0000-0000-0000-000000000000}"/>
          </ac:spMkLst>
        </pc:spChg>
      </pc:sldChg>
      <pc:sldChg chg="modSp mod">
        <pc:chgData name="Mitchell Wand" userId="de9b44c55c049659" providerId="LiveId" clId="{AA6F09A9-4509-4C03-8175-3B4E3E5D3118}" dt="2023-09-11T16:56:28.617" v="646" actId="114"/>
        <pc:sldMkLst>
          <pc:docMk/>
          <pc:sldMk cId="0" sldId="289"/>
        </pc:sldMkLst>
        <pc:spChg chg="mod">
          <ac:chgData name="Mitchell Wand" userId="de9b44c55c049659" providerId="LiveId" clId="{AA6F09A9-4509-4C03-8175-3B4E3E5D3118}" dt="2023-09-11T16:56:28.617" v="646" actId="114"/>
          <ac:spMkLst>
            <pc:docMk/>
            <pc:sldMk cId="0" sldId="289"/>
            <ac:spMk id="377" creationId="{00000000-0000-0000-0000-000000000000}"/>
          </ac:spMkLst>
        </pc:spChg>
      </pc:sldChg>
      <pc:sldChg chg="modSp mod modNotesTx">
        <pc:chgData name="Mitchell Wand" userId="de9b44c55c049659" providerId="LiveId" clId="{AA6F09A9-4509-4C03-8175-3B4E3E5D3118}" dt="2023-09-20T20:54:30.856" v="2208" actId="13926"/>
        <pc:sldMkLst>
          <pc:docMk/>
          <pc:sldMk cId="0" sldId="290"/>
        </pc:sldMkLst>
        <pc:spChg chg="mod">
          <ac:chgData name="Mitchell Wand" userId="de9b44c55c049659" providerId="LiveId" clId="{AA6F09A9-4509-4C03-8175-3B4E3E5D3118}" dt="2023-09-20T20:54:30.856" v="2208" actId="13926"/>
          <ac:spMkLst>
            <pc:docMk/>
            <pc:sldMk cId="0" sldId="290"/>
            <ac:spMk id="387" creationId="{00000000-0000-0000-0000-000000000000}"/>
          </ac:spMkLst>
        </pc:spChg>
      </pc:sldChg>
      <pc:sldChg chg="modSp mod">
        <pc:chgData name="Mitchell Wand" userId="de9b44c55c049659" providerId="LiveId" clId="{AA6F09A9-4509-4C03-8175-3B4E3E5D3118}" dt="2023-09-20T20:55:51.503" v="2212" actId="13926"/>
        <pc:sldMkLst>
          <pc:docMk/>
          <pc:sldMk cId="0" sldId="291"/>
        </pc:sldMkLst>
        <pc:spChg chg="mod">
          <ac:chgData name="Mitchell Wand" userId="de9b44c55c049659" providerId="LiveId" clId="{AA6F09A9-4509-4C03-8175-3B4E3E5D3118}" dt="2023-09-20T20:55:51.503" v="2212" actId="13926"/>
          <ac:spMkLst>
            <pc:docMk/>
            <pc:sldMk cId="0" sldId="291"/>
            <ac:spMk id="396" creationId="{00000000-0000-0000-0000-000000000000}"/>
          </ac:spMkLst>
        </pc:spChg>
      </pc:sldChg>
      <pc:sldChg chg="modSp mod">
        <pc:chgData name="Mitchell Wand" userId="de9b44c55c049659" providerId="LiveId" clId="{AA6F09A9-4509-4C03-8175-3B4E3E5D3118}" dt="2023-09-11T16:59:06.050" v="662" actId="114"/>
        <pc:sldMkLst>
          <pc:docMk/>
          <pc:sldMk cId="0" sldId="292"/>
        </pc:sldMkLst>
        <pc:spChg chg="mod">
          <ac:chgData name="Mitchell Wand" userId="de9b44c55c049659" providerId="LiveId" clId="{AA6F09A9-4509-4C03-8175-3B4E3E5D3118}" dt="2023-09-11T16:59:06.050" v="662" actId="114"/>
          <ac:spMkLst>
            <pc:docMk/>
            <pc:sldMk cId="0" sldId="292"/>
            <ac:spMk id="405" creationId="{00000000-0000-0000-0000-000000000000}"/>
          </ac:spMkLst>
        </pc:spChg>
      </pc:sldChg>
      <pc:sldChg chg="modSp mod">
        <pc:chgData name="Mitchell Wand" userId="de9b44c55c049659" providerId="LiveId" clId="{AA6F09A9-4509-4C03-8175-3B4E3E5D3118}" dt="2023-09-11T17:29:32.574" v="682" actId="113"/>
        <pc:sldMkLst>
          <pc:docMk/>
          <pc:sldMk cId="0" sldId="294"/>
        </pc:sldMkLst>
        <pc:spChg chg="mod">
          <ac:chgData name="Mitchell Wand" userId="de9b44c55c049659" providerId="LiveId" clId="{AA6F09A9-4509-4C03-8175-3B4E3E5D3118}" dt="2023-09-11T17:29:32.574" v="682" actId="113"/>
          <ac:spMkLst>
            <pc:docMk/>
            <pc:sldMk cId="0" sldId="294"/>
            <ac:spMk id="419" creationId="{00000000-0000-0000-0000-000000000000}"/>
          </ac:spMkLst>
        </pc:spChg>
      </pc:sldChg>
      <pc:sldChg chg="modSp mod ord modAnim">
        <pc:chgData name="Mitchell Wand" userId="de9b44c55c049659" providerId="LiveId" clId="{AA6F09A9-4509-4C03-8175-3B4E3E5D3118}" dt="2023-09-11T16:54:29.095" v="591" actId="20577"/>
        <pc:sldMkLst>
          <pc:docMk/>
          <pc:sldMk cId="2813158976" sldId="296"/>
        </pc:sldMkLst>
        <pc:spChg chg="mod">
          <ac:chgData name="Mitchell Wand" userId="de9b44c55c049659" providerId="LiveId" clId="{AA6F09A9-4509-4C03-8175-3B4E3E5D3118}" dt="2023-09-11T16:54:29.095" v="591" actId="20577"/>
          <ac:spMkLst>
            <pc:docMk/>
            <pc:sldMk cId="2813158976" sldId="296"/>
            <ac:spMk id="322" creationId="{00000000-0000-0000-0000-000000000000}"/>
          </ac:spMkLst>
        </pc:spChg>
      </pc:sldChg>
      <pc:sldChg chg="modSp mod">
        <pc:chgData name="Mitchell Wand" userId="de9b44c55c049659" providerId="LiveId" clId="{AA6F09A9-4509-4C03-8175-3B4E3E5D3118}" dt="2023-09-11T16:58:13.672" v="660" actId="20577"/>
        <pc:sldMkLst>
          <pc:docMk/>
          <pc:sldMk cId="2690522714" sldId="386"/>
        </pc:sldMkLst>
        <pc:spChg chg="mod">
          <ac:chgData name="Mitchell Wand" userId="de9b44c55c049659" providerId="LiveId" clId="{AA6F09A9-4509-4C03-8175-3B4E3E5D3118}" dt="2023-09-11T16:58:13.672" v="660" actId="20577"/>
          <ac:spMkLst>
            <pc:docMk/>
            <pc:sldMk cId="2690522714" sldId="386"/>
            <ac:spMk id="3" creationId="{B1EF6650-80C3-5E41-A6FD-B01FE62DC7DB}"/>
          </ac:spMkLst>
        </pc:spChg>
      </pc:sldChg>
      <pc:sldChg chg="modNotesTx">
        <pc:chgData name="Mitchell Wand" userId="de9b44c55c049659" providerId="LiveId" clId="{AA6F09A9-4509-4C03-8175-3B4E3E5D3118}" dt="2023-09-20T20:45:27.697" v="1999" actId="20577"/>
        <pc:sldMkLst>
          <pc:docMk/>
          <pc:sldMk cId="4105083793" sldId="388"/>
        </pc:sldMkLst>
      </pc:sldChg>
      <pc:sldChg chg="modSp mod">
        <pc:chgData name="Mitchell Wand" userId="de9b44c55c049659" providerId="LiveId" clId="{AA6F09A9-4509-4C03-8175-3B4E3E5D3118}" dt="2023-09-21T18:27:26.716" v="7754" actId="20577"/>
        <pc:sldMkLst>
          <pc:docMk/>
          <pc:sldMk cId="4204086104" sldId="390"/>
        </pc:sldMkLst>
        <pc:spChg chg="mod">
          <ac:chgData name="Mitchell Wand" userId="de9b44c55c049659" providerId="LiveId" clId="{AA6F09A9-4509-4C03-8175-3B4E3E5D3118}" dt="2023-09-21T18:27:26.716" v="7754" actId="20577"/>
          <ac:spMkLst>
            <pc:docMk/>
            <pc:sldMk cId="4204086104" sldId="390"/>
            <ac:spMk id="3" creationId="{9EE6C494-0332-120A-DFE1-7116E672330A}"/>
          </ac:spMkLst>
        </pc:spChg>
      </pc:sldChg>
      <pc:sldChg chg="modNotesTx">
        <pc:chgData name="Mitchell Wand" userId="de9b44c55c049659" providerId="LiveId" clId="{AA6F09A9-4509-4C03-8175-3B4E3E5D3118}" dt="2023-09-20T20:49:33.189" v="2163" actId="20577"/>
        <pc:sldMkLst>
          <pc:docMk/>
          <pc:sldMk cId="3646889748" sldId="391"/>
        </pc:sldMkLst>
      </pc:sldChg>
      <pc:sldChg chg="modSp mod">
        <pc:chgData name="Mitchell Wand" userId="de9b44c55c049659" providerId="LiveId" clId="{AA6F09A9-4509-4C03-8175-3B4E3E5D3118}" dt="2023-09-20T20:51:31.471" v="2207" actId="6549"/>
        <pc:sldMkLst>
          <pc:docMk/>
          <pc:sldMk cId="3959368631" sldId="395"/>
        </pc:sldMkLst>
        <pc:spChg chg="mod">
          <ac:chgData name="Mitchell Wand" userId="de9b44c55c049659" providerId="LiveId" clId="{AA6F09A9-4509-4C03-8175-3B4E3E5D3118}" dt="2023-09-20T20:51:31.471" v="2207" actId="6549"/>
          <ac:spMkLst>
            <pc:docMk/>
            <pc:sldMk cId="3959368631" sldId="395"/>
            <ac:spMk id="3" creationId="{F529B464-F6C6-B704-498B-8EC43CBE7196}"/>
          </ac:spMkLst>
        </pc:spChg>
      </pc:sldChg>
      <pc:sldChg chg="addSp delSp modSp mod">
        <pc:chgData name="Mitchell Wand" userId="de9b44c55c049659" providerId="LiveId" clId="{AA6F09A9-4509-4C03-8175-3B4E3E5D3118}" dt="2023-09-11T16:43:28.299" v="29" actId="1076"/>
        <pc:sldMkLst>
          <pc:docMk/>
          <pc:sldMk cId="731707150" sldId="396"/>
        </pc:sldMkLst>
        <pc:spChg chg="add mod">
          <ac:chgData name="Mitchell Wand" userId="de9b44c55c049659" providerId="LiveId" clId="{AA6F09A9-4509-4C03-8175-3B4E3E5D3118}" dt="2023-09-11T16:40:17.437" v="7" actId="1076"/>
          <ac:spMkLst>
            <pc:docMk/>
            <pc:sldMk cId="731707150" sldId="396"/>
            <ac:spMk id="3" creationId="{06796FC9-41E2-8B27-8F0A-705D90F86D33}"/>
          </ac:spMkLst>
        </pc:spChg>
        <pc:spChg chg="add mod">
          <ac:chgData name="Mitchell Wand" userId="de9b44c55c049659" providerId="LiveId" clId="{AA6F09A9-4509-4C03-8175-3B4E3E5D3118}" dt="2023-09-11T16:40:30.661" v="8" actId="1076"/>
          <ac:spMkLst>
            <pc:docMk/>
            <pc:sldMk cId="731707150" sldId="396"/>
            <ac:spMk id="5" creationId="{95F545FD-208A-4FC2-6FFF-5AE2607216BB}"/>
          </ac:spMkLst>
        </pc:spChg>
        <pc:spChg chg="add del mod">
          <ac:chgData name="Mitchell Wand" userId="de9b44c55c049659" providerId="LiveId" clId="{AA6F09A9-4509-4C03-8175-3B4E3E5D3118}" dt="2023-09-11T16:40:47.697" v="10"/>
          <ac:spMkLst>
            <pc:docMk/>
            <pc:sldMk cId="731707150" sldId="396"/>
            <ac:spMk id="7" creationId="{2CABD1D6-37DE-2E82-5FC7-52179863906C}"/>
          </ac:spMkLst>
        </pc:spChg>
        <pc:spChg chg="add del">
          <ac:chgData name="Mitchell Wand" userId="de9b44c55c049659" providerId="LiveId" clId="{AA6F09A9-4509-4C03-8175-3B4E3E5D3118}" dt="2023-09-11T16:40:54.614" v="11"/>
          <ac:spMkLst>
            <pc:docMk/>
            <pc:sldMk cId="731707150" sldId="396"/>
            <ac:spMk id="8" creationId="{5F83A9A0-CF45-AE66-DB49-6857E7955857}"/>
          </ac:spMkLst>
        </pc:spChg>
        <pc:spChg chg="add del mod">
          <ac:chgData name="Mitchell Wand" userId="de9b44c55c049659" providerId="LiveId" clId="{AA6F09A9-4509-4C03-8175-3B4E3E5D3118}" dt="2023-09-11T16:41:22.675" v="15" actId="478"/>
          <ac:spMkLst>
            <pc:docMk/>
            <pc:sldMk cId="731707150" sldId="396"/>
            <ac:spMk id="10" creationId="{2E8E57AE-4CC5-CD05-BDDA-964D7B6057A6}"/>
          </ac:spMkLst>
        </pc:spChg>
        <pc:spChg chg="add del">
          <ac:chgData name="Mitchell Wand" userId="de9b44c55c049659" providerId="LiveId" clId="{AA6F09A9-4509-4C03-8175-3B4E3E5D3118}" dt="2023-09-11T16:41:44.664" v="17" actId="11529"/>
          <ac:spMkLst>
            <pc:docMk/>
            <pc:sldMk cId="731707150" sldId="396"/>
            <ac:spMk id="11" creationId="{E8D74E5A-2FB2-5942-4A13-24F32ADCB3E8}"/>
          </ac:spMkLst>
        </pc:spChg>
        <pc:spChg chg="add del">
          <ac:chgData name="Mitchell Wand" userId="de9b44c55c049659" providerId="LiveId" clId="{AA6F09A9-4509-4C03-8175-3B4E3E5D3118}" dt="2023-09-11T16:42:10.984" v="19" actId="478"/>
          <ac:spMkLst>
            <pc:docMk/>
            <pc:sldMk cId="731707150" sldId="396"/>
            <ac:spMk id="12" creationId="{5597DAAE-7C7D-D322-7017-CD613578153E}"/>
          </ac:spMkLst>
        </pc:spChg>
        <pc:spChg chg="add del mod">
          <ac:chgData name="Mitchell Wand" userId="de9b44c55c049659" providerId="LiveId" clId="{AA6F09A9-4509-4C03-8175-3B4E3E5D3118}" dt="2023-09-11T16:42:28.901" v="22" actId="478"/>
          <ac:spMkLst>
            <pc:docMk/>
            <pc:sldMk cId="731707150" sldId="396"/>
            <ac:spMk id="13" creationId="{D5073877-9D16-6284-0809-57EA4E7D11D2}"/>
          </ac:spMkLst>
        </pc:spChg>
        <pc:spChg chg="add mod">
          <ac:chgData name="Mitchell Wand" userId="de9b44c55c049659" providerId="LiveId" clId="{AA6F09A9-4509-4C03-8175-3B4E3E5D3118}" dt="2023-09-11T16:43:28.299" v="29" actId="1076"/>
          <ac:spMkLst>
            <pc:docMk/>
            <pc:sldMk cId="731707150" sldId="396"/>
            <ac:spMk id="14" creationId="{E75FB9BF-EB4E-A240-BB72-3CE06C9A517B}"/>
          </ac:spMkLst>
        </pc:spChg>
      </pc:sldChg>
      <pc:sldChg chg="modNotesTx">
        <pc:chgData name="Mitchell Wand" userId="de9b44c55c049659" providerId="LiveId" clId="{AA6F09A9-4509-4C03-8175-3B4E3E5D3118}" dt="2023-09-11T16:49:04.550" v="447" actId="20577"/>
        <pc:sldMkLst>
          <pc:docMk/>
          <pc:sldMk cId="424888832" sldId="403"/>
        </pc:sldMkLst>
      </pc:sldChg>
      <pc:sldChg chg="modSp new del mod">
        <pc:chgData name="Mitchell Wand" userId="de9b44c55c049659" providerId="LiveId" clId="{AA6F09A9-4509-4C03-8175-3B4E3E5D3118}" dt="2023-09-11T16:55:05.981" v="619" actId="47"/>
        <pc:sldMkLst>
          <pc:docMk/>
          <pc:sldMk cId="3663549650" sldId="404"/>
        </pc:sldMkLst>
        <pc:spChg chg="mod">
          <ac:chgData name="Mitchell Wand" userId="de9b44c55c049659" providerId="LiveId" clId="{AA6F09A9-4509-4C03-8175-3B4E3E5D3118}" dt="2023-09-11T16:54:47.256" v="618" actId="20577"/>
          <ac:spMkLst>
            <pc:docMk/>
            <pc:sldMk cId="3663549650" sldId="404"/>
            <ac:spMk id="2" creationId="{B7690F65-F4CB-B31D-FB06-E40B4AF4E848}"/>
          </ac:spMkLst>
        </pc:spChg>
      </pc:sldChg>
      <pc:sldChg chg="modSp add mod">
        <pc:chgData name="Mitchell Wand" userId="de9b44c55c049659" providerId="LiveId" clId="{AA6F09A9-4509-4C03-8175-3B4E3E5D3118}" dt="2023-09-11T17:30:33.461" v="720" actId="20577"/>
        <pc:sldMkLst>
          <pc:docMk/>
          <pc:sldMk cId="3856103181" sldId="404"/>
        </pc:sldMkLst>
        <pc:spChg chg="mod">
          <ac:chgData name="Mitchell Wand" userId="de9b44c55c049659" providerId="LiveId" clId="{AA6F09A9-4509-4C03-8175-3B4E3E5D3118}" dt="2023-09-11T17:30:33.461" v="720" actId="20577"/>
          <ac:spMkLst>
            <pc:docMk/>
            <pc:sldMk cId="3856103181" sldId="404"/>
            <ac:spMk id="116" creationId="{00000000-0000-0000-0000-000000000000}"/>
          </ac:spMkLst>
        </pc:spChg>
      </pc:sldChg>
      <pc:sldChg chg="modSp new mod">
        <pc:chgData name="Mitchell Wand" userId="de9b44c55c049659" providerId="LiveId" clId="{AA6F09A9-4509-4C03-8175-3B4E3E5D3118}" dt="2023-09-11T17:32:53.964" v="986" actId="20577"/>
        <pc:sldMkLst>
          <pc:docMk/>
          <pc:sldMk cId="2060496032" sldId="405"/>
        </pc:sldMkLst>
        <pc:spChg chg="mod">
          <ac:chgData name="Mitchell Wand" userId="de9b44c55c049659" providerId="LiveId" clId="{AA6F09A9-4509-4C03-8175-3B4E3E5D3118}" dt="2023-09-11T17:31:06.477" v="764" actId="20577"/>
          <ac:spMkLst>
            <pc:docMk/>
            <pc:sldMk cId="2060496032" sldId="405"/>
            <ac:spMk id="2" creationId="{8EA99FEA-F35B-F655-755E-5B1D317B9584}"/>
          </ac:spMkLst>
        </pc:spChg>
        <pc:spChg chg="mod">
          <ac:chgData name="Mitchell Wand" userId="de9b44c55c049659" providerId="LiveId" clId="{AA6F09A9-4509-4C03-8175-3B4E3E5D3118}" dt="2023-09-11T17:32:53.964" v="986" actId="20577"/>
          <ac:spMkLst>
            <pc:docMk/>
            <pc:sldMk cId="2060496032" sldId="405"/>
            <ac:spMk id="3" creationId="{9BEC0C84-159D-289A-AB37-71EDCED09F3D}"/>
          </ac:spMkLst>
        </pc:spChg>
      </pc:sldChg>
      <pc:sldChg chg="addSp delSp modSp new mod modNotesTx">
        <pc:chgData name="Mitchell Wand" userId="de9b44c55c049659" providerId="LiveId" clId="{AA6F09A9-4509-4C03-8175-3B4E3E5D3118}" dt="2023-09-21T02:00:54.371" v="2236" actId="1076"/>
        <pc:sldMkLst>
          <pc:docMk/>
          <pc:sldMk cId="1781994050" sldId="406"/>
        </pc:sldMkLst>
        <pc:spChg chg="mod">
          <ac:chgData name="Mitchell Wand" userId="de9b44c55c049659" providerId="LiveId" clId="{AA6F09A9-4509-4C03-8175-3B4E3E5D3118}" dt="2023-09-11T17:49:42.810" v="1172" actId="20577"/>
          <ac:spMkLst>
            <pc:docMk/>
            <pc:sldMk cId="1781994050" sldId="406"/>
            <ac:spMk id="2" creationId="{784A4F4F-C4AE-D1C0-3F12-9DB3018AC09E}"/>
          </ac:spMkLst>
        </pc:spChg>
        <pc:spChg chg="add mod">
          <ac:chgData name="Mitchell Wand" userId="de9b44c55c049659" providerId="LiveId" clId="{AA6F09A9-4509-4C03-8175-3B4E3E5D3118}" dt="2023-09-21T02:00:54.371" v="2236" actId="1076"/>
          <ac:spMkLst>
            <pc:docMk/>
            <pc:sldMk cId="1781994050" sldId="406"/>
            <ac:spMk id="3" creationId="{2DDB6885-DAB4-D298-0AF0-0C1AEC48EB9E}"/>
          </ac:spMkLst>
        </pc:spChg>
        <pc:spChg chg="del">
          <ac:chgData name="Mitchell Wand" userId="de9b44c55c049659" providerId="LiveId" clId="{AA6F09A9-4509-4C03-8175-3B4E3E5D3118}" dt="2023-09-11T17:54:43.207" v="1275" actId="478"/>
          <ac:spMkLst>
            <pc:docMk/>
            <pc:sldMk cId="1781994050" sldId="406"/>
            <ac:spMk id="3" creationId="{63E3147A-5355-353F-23FE-C4290FFF3505}"/>
          </ac:spMkLst>
        </pc:spChg>
        <pc:spChg chg="add mod">
          <ac:chgData name="Mitchell Wand" userId="de9b44c55c049659" providerId="LiveId" clId="{AA6F09A9-4509-4C03-8175-3B4E3E5D3118}" dt="2023-09-11T17:58:24.054" v="1348" actId="14100"/>
          <ac:spMkLst>
            <pc:docMk/>
            <pc:sldMk cId="1781994050" sldId="406"/>
            <ac:spMk id="5" creationId="{5C2E1ABB-109B-58EC-C176-0B5CEAA50C8D}"/>
          </ac:spMkLst>
        </pc:spChg>
        <pc:spChg chg="add mod">
          <ac:chgData name="Mitchell Wand" userId="de9b44c55c049659" providerId="LiveId" clId="{AA6F09A9-4509-4C03-8175-3B4E3E5D3118}" dt="2023-09-11T17:56:53.105" v="1347" actId="20577"/>
          <ac:spMkLst>
            <pc:docMk/>
            <pc:sldMk cId="1781994050" sldId="406"/>
            <ac:spMk id="6" creationId="{DA2921BC-D96C-CE4E-A24A-793135B0040D}"/>
          </ac:spMkLst>
        </pc:spChg>
      </pc:sldChg>
      <pc:sldChg chg="addSp delSp modSp new mod setBg">
        <pc:chgData name="Mitchell Wand" userId="de9b44c55c049659" providerId="LiveId" clId="{AA6F09A9-4509-4C03-8175-3B4E3E5D3118}" dt="2023-09-21T14:01:58.150" v="4356" actId="20577"/>
        <pc:sldMkLst>
          <pc:docMk/>
          <pc:sldMk cId="1196190023" sldId="407"/>
        </pc:sldMkLst>
        <pc:spChg chg="mod">
          <ac:chgData name="Mitchell Wand" userId="de9b44c55c049659" providerId="LiveId" clId="{AA6F09A9-4509-4C03-8175-3B4E3E5D3118}" dt="2023-09-11T17:59:14.138" v="1425" actId="20577"/>
          <ac:spMkLst>
            <pc:docMk/>
            <pc:sldMk cId="1196190023" sldId="407"/>
            <ac:spMk id="2" creationId="{FEAD4D9C-A7BF-0EE3-CB9A-DEF1A0305AD6}"/>
          </ac:spMkLst>
        </pc:spChg>
        <pc:spChg chg="add del">
          <ac:chgData name="Mitchell Wand" userId="de9b44c55c049659" providerId="LiveId" clId="{AA6F09A9-4509-4C03-8175-3B4E3E5D3118}" dt="2023-09-11T17:59:48.622" v="1430"/>
          <ac:spMkLst>
            <pc:docMk/>
            <pc:sldMk cId="1196190023" sldId="407"/>
            <ac:spMk id="3" creationId="{6FB143F0-A835-4F4A-DA9E-EC92C3B1C420}"/>
          </ac:spMkLst>
        </pc:spChg>
        <pc:spChg chg="add del mod">
          <ac:chgData name="Mitchell Wand" userId="de9b44c55c049659" providerId="LiveId" clId="{AA6F09A9-4509-4C03-8175-3B4E3E5D3118}" dt="2023-09-11T17:59:48.553" v="1429"/>
          <ac:spMkLst>
            <pc:docMk/>
            <pc:sldMk cId="1196190023" sldId="407"/>
            <ac:spMk id="4" creationId="{08E72FD5-31D5-1D07-EA36-12CB0C3ED17A}"/>
          </ac:spMkLst>
        </pc:spChg>
        <pc:spChg chg="add del mod">
          <ac:chgData name="Mitchell Wand" userId="de9b44c55c049659" providerId="LiveId" clId="{AA6F09A9-4509-4C03-8175-3B4E3E5D3118}" dt="2023-09-11T18:00:04.465" v="1431" actId="478"/>
          <ac:spMkLst>
            <pc:docMk/>
            <pc:sldMk cId="1196190023" sldId="407"/>
            <ac:spMk id="5" creationId="{88A23F59-F22D-D03C-666C-517CE236C516}"/>
          </ac:spMkLst>
        </pc:spChg>
        <pc:spChg chg="add mod">
          <ac:chgData name="Mitchell Wand" userId="de9b44c55c049659" providerId="LiveId" clId="{AA6F09A9-4509-4C03-8175-3B4E3E5D3118}" dt="2023-09-21T14:01:58.150" v="4356" actId="20577"/>
          <ac:spMkLst>
            <pc:docMk/>
            <pc:sldMk cId="1196190023" sldId="407"/>
            <ac:spMk id="6" creationId="{FEFAB01C-5146-38B1-3635-6A71AE324554}"/>
          </ac:spMkLst>
        </pc:spChg>
      </pc:sldChg>
      <pc:sldChg chg="addSp delSp modSp new mod modNotesTx">
        <pc:chgData name="Mitchell Wand" userId="de9b44c55c049659" providerId="LiveId" clId="{AA6F09A9-4509-4C03-8175-3B4E3E5D3118}" dt="2023-09-21T13:47:49.588" v="3996" actId="1076"/>
        <pc:sldMkLst>
          <pc:docMk/>
          <pc:sldMk cId="1143622218" sldId="408"/>
        </pc:sldMkLst>
        <pc:spChg chg="mod">
          <ac:chgData name="Mitchell Wand" userId="de9b44c55c049659" providerId="LiveId" clId="{AA6F09A9-4509-4C03-8175-3B4E3E5D3118}" dt="2023-09-21T02:02:59.559" v="2438" actId="20577"/>
          <ac:spMkLst>
            <pc:docMk/>
            <pc:sldMk cId="1143622218" sldId="408"/>
            <ac:spMk id="2" creationId="{5C65FDBC-B21A-18B1-886D-9F8EDA80D502}"/>
          </ac:spMkLst>
        </pc:spChg>
        <pc:spChg chg="del">
          <ac:chgData name="Mitchell Wand" userId="de9b44c55c049659" providerId="LiveId" clId="{AA6F09A9-4509-4C03-8175-3B4E3E5D3118}" dt="2023-09-21T02:03:03.818" v="2439" actId="478"/>
          <ac:spMkLst>
            <pc:docMk/>
            <pc:sldMk cId="1143622218" sldId="408"/>
            <ac:spMk id="3" creationId="{DD1C48C7-2BEA-7F61-65EC-725233C826D5}"/>
          </ac:spMkLst>
        </pc:spChg>
        <pc:spChg chg="add mod">
          <ac:chgData name="Mitchell Wand" userId="de9b44c55c049659" providerId="LiveId" clId="{AA6F09A9-4509-4C03-8175-3B4E3E5D3118}" dt="2023-09-21T13:47:38.691" v="3995"/>
          <ac:spMkLst>
            <pc:docMk/>
            <pc:sldMk cId="1143622218" sldId="408"/>
            <ac:spMk id="5" creationId="{6E5519AE-D929-CABE-11EC-4B416E8E4B0B}"/>
          </ac:spMkLst>
        </pc:spChg>
        <pc:spChg chg="add mod">
          <ac:chgData name="Mitchell Wand" userId="de9b44c55c049659" providerId="LiveId" clId="{AA6F09A9-4509-4C03-8175-3B4E3E5D3118}" dt="2023-09-21T13:47:49.588" v="3996" actId="1076"/>
          <ac:spMkLst>
            <pc:docMk/>
            <pc:sldMk cId="1143622218" sldId="408"/>
            <ac:spMk id="6" creationId="{ABA83B7E-DB88-E05B-D1C2-649804410B6F}"/>
          </ac:spMkLst>
        </pc:spChg>
      </pc:sldChg>
      <pc:sldChg chg="addSp delSp modSp new mod modNotesTx">
        <pc:chgData name="Mitchell Wand" userId="de9b44c55c049659" providerId="LiveId" clId="{AA6F09A9-4509-4C03-8175-3B4E3E5D3118}" dt="2023-09-21T02:39:30.479" v="3322" actId="1076"/>
        <pc:sldMkLst>
          <pc:docMk/>
          <pc:sldMk cId="1300815534" sldId="409"/>
        </pc:sldMkLst>
        <pc:spChg chg="mod">
          <ac:chgData name="Mitchell Wand" userId="de9b44c55c049659" providerId="LiveId" clId="{AA6F09A9-4509-4C03-8175-3B4E3E5D3118}" dt="2023-09-21T02:16:42.131" v="2612" actId="20577"/>
          <ac:spMkLst>
            <pc:docMk/>
            <pc:sldMk cId="1300815534" sldId="409"/>
            <ac:spMk id="2" creationId="{EC7AAF55-F173-6723-9BF6-CDDFE70A2646}"/>
          </ac:spMkLst>
        </pc:spChg>
        <pc:spChg chg="add del">
          <ac:chgData name="Mitchell Wand" userId="de9b44c55c049659" providerId="LiveId" clId="{AA6F09A9-4509-4C03-8175-3B4E3E5D3118}" dt="2023-09-21T02:19:51.416" v="2615" actId="478"/>
          <ac:spMkLst>
            <pc:docMk/>
            <pc:sldMk cId="1300815534" sldId="409"/>
            <ac:spMk id="3" creationId="{1180ED51-130D-3574-D130-CCAD78DE5699}"/>
          </ac:spMkLst>
        </pc:spChg>
        <pc:spChg chg="add mod">
          <ac:chgData name="Mitchell Wand" userId="de9b44c55c049659" providerId="LiveId" clId="{AA6F09A9-4509-4C03-8175-3B4E3E5D3118}" dt="2023-09-21T02:24:46.276" v="2683" actId="20577"/>
          <ac:spMkLst>
            <pc:docMk/>
            <pc:sldMk cId="1300815534" sldId="409"/>
            <ac:spMk id="5" creationId="{EA395971-F8EE-0339-3040-E89AF057C67A}"/>
          </ac:spMkLst>
        </pc:spChg>
        <pc:spChg chg="add mod">
          <ac:chgData name="Mitchell Wand" userId="de9b44c55c049659" providerId="LiveId" clId="{AA6F09A9-4509-4C03-8175-3B4E3E5D3118}" dt="2023-09-21T02:25:06.040" v="2684" actId="1076"/>
          <ac:spMkLst>
            <pc:docMk/>
            <pc:sldMk cId="1300815534" sldId="409"/>
            <ac:spMk id="7" creationId="{B0A0C0BF-058C-D771-52AC-A747548DEE36}"/>
          </ac:spMkLst>
        </pc:spChg>
        <pc:spChg chg="add mod">
          <ac:chgData name="Mitchell Wand" userId="de9b44c55c049659" providerId="LiveId" clId="{AA6F09A9-4509-4C03-8175-3B4E3E5D3118}" dt="2023-09-21T02:39:30.479" v="3322" actId="1076"/>
          <ac:spMkLst>
            <pc:docMk/>
            <pc:sldMk cId="1300815534" sldId="409"/>
            <ac:spMk id="8" creationId="{22329E01-A0DE-C09A-2300-18E4D14553AF}"/>
          </ac:spMkLst>
        </pc:spChg>
      </pc:sldChg>
      <pc:sldChg chg="addSp delSp modSp new mod modClrScheme chgLayout modNotesTx">
        <pc:chgData name="Mitchell Wand" userId="de9b44c55c049659" providerId="LiveId" clId="{AA6F09A9-4509-4C03-8175-3B4E3E5D3118}" dt="2023-09-21T02:52:45.658" v="3752" actId="14100"/>
        <pc:sldMkLst>
          <pc:docMk/>
          <pc:sldMk cId="2875260270" sldId="410"/>
        </pc:sldMkLst>
        <pc:spChg chg="del mod ord">
          <ac:chgData name="Mitchell Wand" userId="de9b44c55c049659" providerId="LiveId" clId="{AA6F09A9-4509-4C03-8175-3B4E3E5D3118}" dt="2023-09-21T02:30:10.302" v="3147" actId="700"/>
          <ac:spMkLst>
            <pc:docMk/>
            <pc:sldMk cId="2875260270" sldId="410"/>
            <ac:spMk id="2" creationId="{B49F2658-E2CD-731B-BB10-50982BD07F1B}"/>
          </ac:spMkLst>
        </pc:spChg>
        <pc:spChg chg="del">
          <ac:chgData name="Mitchell Wand" userId="de9b44c55c049659" providerId="LiveId" clId="{AA6F09A9-4509-4C03-8175-3B4E3E5D3118}" dt="2023-09-21T02:30:10.302" v="3147" actId="700"/>
          <ac:spMkLst>
            <pc:docMk/>
            <pc:sldMk cId="2875260270" sldId="410"/>
            <ac:spMk id="3" creationId="{03FA0854-D636-6C9A-23F7-5C1D2A8EB8BC}"/>
          </ac:spMkLst>
        </pc:spChg>
        <pc:spChg chg="add mod ord">
          <ac:chgData name="Mitchell Wand" userId="de9b44c55c049659" providerId="LiveId" clId="{AA6F09A9-4509-4C03-8175-3B4E3E5D3118}" dt="2023-09-21T02:38:23.316" v="3287" actId="20577"/>
          <ac:spMkLst>
            <pc:docMk/>
            <pc:sldMk cId="2875260270" sldId="410"/>
            <ac:spMk id="4" creationId="{82A9C48E-EA24-D8A7-AE1A-2AD428607895}"/>
          </ac:spMkLst>
        </pc:spChg>
        <pc:spChg chg="add mod">
          <ac:chgData name="Mitchell Wand" userId="de9b44c55c049659" providerId="LiveId" clId="{AA6F09A9-4509-4C03-8175-3B4E3E5D3118}" dt="2023-09-21T02:52:45.658" v="3752" actId="14100"/>
          <ac:spMkLst>
            <pc:docMk/>
            <pc:sldMk cId="2875260270" sldId="410"/>
            <ac:spMk id="6" creationId="{F3DCAD49-9D9A-18B5-F6AD-A0EE164A9E39}"/>
          </ac:spMkLst>
        </pc:spChg>
        <pc:spChg chg="add mod">
          <ac:chgData name="Mitchell Wand" userId="de9b44c55c049659" providerId="LiveId" clId="{AA6F09A9-4509-4C03-8175-3B4E3E5D3118}" dt="2023-09-21T02:39:44.958" v="3324" actId="1076"/>
          <ac:spMkLst>
            <pc:docMk/>
            <pc:sldMk cId="2875260270" sldId="410"/>
            <ac:spMk id="7" creationId="{5EE925B8-2FA7-1F24-33B0-832E9A2469C0}"/>
          </ac:spMkLst>
        </pc:spChg>
      </pc:sldChg>
      <pc:sldChg chg="addSp modSp new mod modNotesTx">
        <pc:chgData name="Mitchell Wand" userId="de9b44c55c049659" providerId="LiveId" clId="{AA6F09A9-4509-4C03-8175-3B4E3E5D3118}" dt="2023-09-21T13:50:44.334" v="4080" actId="20577"/>
        <pc:sldMkLst>
          <pc:docMk/>
          <pc:sldMk cId="4001364585" sldId="411"/>
        </pc:sldMkLst>
        <pc:spChg chg="mod">
          <ac:chgData name="Mitchell Wand" userId="de9b44c55c049659" providerId="LiveId" clId="{AA6F09A9-4509-4C03-8175-3B4E3E5D3118}" dt="2023-09-21T02:50:26.257" v="3662" actId="20577"/>
          <ac:spMkLst>
            <pc:docMk/>
            <pc:sldMk cId="4001364585" sldId="411"/>
            <ac:spMk id="2" creationId="{980B93A1-BAA8-87B3-C146-E2C587D923B6}"/>
          </ac:spMkLst>
        </pc:spChg>
        <pc:spChg chg="add mod">
          <ac:chgData name="Mitchell Wand" userId="de9b44c55c049659" providerId="LiveId" clId="{AA6F09A9-4509-4C03-8175-3B4E3E5D3118}" dt="2023-09-21T02:47:49.278" v="3433" actId="20577"/>
          <ac:spMkLst>
            <pc:docMk/>
            <pc:sldMk cId="4001364585" sldId="411"/>
            <ac:spMk id="4" creationId="{83A55EF2-F2B7-1389-5577-9CDCB4BF29DF}"/>
          </ac:spMkLst>
        </pc:spChg>
        <pc:spChg chg="add mod">
          <ac:chgData name="Mitchell Wand" userId="de9b44c55c049659" providerId="LiveId" clId="{AA6F09A9-4509-4C03-8175-3B4E3E5D3118}" dt="2023-09-21T03:05:58.739" v="3993" actId="20577"/>
          <ac:spMkLst>
            <pc:docMk/>
            <pc:sldMk cId="4001364585" sldId="411"/>
            <ac:spMk id="6" creationId="{2C8660CF-5BE8-2DA4-7A63-693429493700}"/>
          </ac:spMkLst>
        </pc:spChg>
        <pc:spChg chg="add mod">
          <ac:chgData name="Mitchell Wand" userId="de9b44c55c049659" providerId="LiveId" clId="{AA6F09A9-4509-4C03-8175-3B4E3E5D3118}" dt="2023-09-21T13:49:54.214" v="4026" actId="1076"/>
          <ac:spMkLst>
            <pc:docMk/>
            <pc:sldMk cId="4001364585" sldId="411"/>
            <ac:spMk id="7" creationId="{8234364F-F25A-85D3-A992-57451A0E55F7}"/>
          </ac:spMkLst>
        </pc:spChg>
      </pc:sldChg>
      <pc:sldChg chg="addSp delSp modSp new del mod modClrScheme chgLayout">
        <pc:chgData name="Mitchell Wand" userId="de9b44c55c049659" providerId="LiveId" clId="{AA6F09A9-4509-4C03-8175-3B4E3E5D3118}" dt="2023-09-21T14:05:07.200" v="4724" actId="2696"/>
        <pc:sldMkLst>
          <pc:docMk/>
          <pc:sldMk cId="3823914199" sldId="412"/>
        </pc:sldMkLst>
        <pc:spChg chg="mod ord">
          <ac:chgData name="Mitchell Wand" userId="de9b44c55c049659" providerId="LiveId" clId="{AA6F09A9-4509-4C03-8175-3B4E3E5D3118}" dt="2023-09-21T13:56:00.111" v="4234" actId="700"/>
          <ac:spMkLst>
            <pc:docMk/>
            <pc:sldMk cId="3823914199" sldId="412"/>
            <ac:spMk id="2" creationId="{D66F310C-B3AE-4D65-C3CB-99EF7DE5B832}"/>
          </ac:spMkLst>
        </pc:spChg>
        <pc:spChg chg="add del">
          <ac:chgData name="Mitchell Wand" userId="de9b44c55c049659" providerId="LiveId" clId="{AA6F09A9-4509-4C03-8175-3B4E3E5D3118}" dt="2023-09-21T13:53:47.855" v="4145" actId="22"/>
          <ac:spMkLst>
            <pc:docMk/>
            <pc:sldMk cId="3823914199" sldId="412"/>
            <ac:spMk id="4" creationId="{ADDB1E2B-BE43-BF76-97E3-F3E31AE54FB0}"/>
          </ac:spMkLst>
        </pc:spChg>
        <pc:spChg chg="add mod ord">
          <ac:chgData name="Mitchell Wand" userId="de9b44c55c049659" providerId="LiveId" clId="{AA6F09A9-4509-4C03-8175-3B4E3E5D3118}" dt="2023-09-21T14:05:02.369" v="4723" actId="20577"/>
          <ac:spMkLst>
            <pc:docMk/>
            <pc:sldMk cId="3823914199" sldId="412"/>
            <ac:spMk id="5" creationId="{CE2E8427-C367-1C76-46B0-F02C2BCA80D6}"/>
          </ac:spMkLst>
        </pc:spChg>
      </pc:sldChg>
      <pc:sldChg chg="modSp add del mod">
        <pc:chgData name="Mitchell Wand" userId="de9b44c55c049659" providerId="LiveId" clId="{AA6F09A9-4509-4C03-8175-3B4E3E5D3118}" dt="2023-09-21T14:05:15.108" v="4725" actId="2696"/>
        <pc:sldMkLst>
          <pc:docMk/>
          <pc:sldMk cId="0" sldId="413"/>
        </pc:sldMkLst>
        <pc:spChg chg="mod">
          <ac:chgData name="Mitchell Wand" userId="de9b44c55c049659" providerId="LiveId" clId="{AA6F09A9-4509-4C03-8175-3B4E3E5D3118}" dt="2023-09-21T14:01:05.590" v="4341" actId="20577"/>
          <ac:spMkLst>
            <pc:docMk/>
            <pc:sldMk cId="0" sldId="413"/>
            <ac:spMk id="207" creationId="{00000000-0000-0000-0000-000000000000}"/>
          </ac:spMkLst>
        </pc:spChg>
      </pc:sldChg>
      <pc:sldChg chg="modSp add mod setBg">
        <pc:chgData name="Mitchell Wand" userId="de9b44c55c049659" providerId="LiveId" clId="{AA6F09A9-4509-4C03-8175-3B4E3E5D3118}" dt="2023-09-21T14:04:36.825" v="4666" actId="20577"/>
        <pc:sldMkLst>
          <pc:docMk/>
          <pc:sldMk cId="1613929314" sldId="414"/>
        </pc:sldMkLst>
        <pc:spChg chg="mod">
          <ac:chgData name="Mitchell Wand" userId="de9b44c55c049659" providerId="LiveId" clId="{AA6F09A9-4509-4C03-8175-3B4E3E5D3118}" dt="2023-09-21T14:02:51.601" v="4429" actId="20577"/>
          <ac:spMkLst>
            <pc:docMk/>
            <pc:sldMk cId="1613929314" sldId="414"/>
            <ac:spMk id="2" creationId="{FEAD4D9C-A7BF-0EE3-CB9A-DEF1A0305AD6}"/>
          </ac:spMkLst>
        </pc:spChg>
        <pc:spChg chg="mod">
          <ac:chgData name="Mitchell Wand" userId="de9b44c55c049659" providerId="LiveId" clId="{AA6F09A9-4509-4C03-8175-3B4E3E5D3118}" dt="2023-09-21T14:04:36.825" v="4666" actId="20577"/>
          <ac:spMkLst>
            <pc:docMk/>
            <pc:sldMk cId="1613929314" sldId="414"/>
            <ac:spMk id="6" creationId="{FEFAB01C-5146-38B1-3635-6A71AE324554}"/>
          </ac:spMkLst>
        </pc:spChg>
      </pc:sldChg>
      <pc:sldChg chg="addSp delSp modSp new del mod modClrScheme chgLayout">
        <pc:chgData name="Mitchell Wand" userId="de9b44c55c049659" providerId="LiveId" clId="{AA6F09A9-4509-4C03-8175-3B4E3E5D3118}" dt="2023-09-21T15:23:54.135" v="5413" actId="2696"/>
        <pc:sldMkLst>
          <pc:docMk/>
          <pc:sldMk cId="2414290703" sldId="415"/>
        </pc:sldMkLst>
        <pc:spChg chg="del mod ord">
          <ac:chgData name="Mitchell Wand" userId="de9b44c55c049659" providerId="LiveId" clId="{AA6F09A9-4509-4C03-8175-3B4E3E5D3118}" dt="2023-09-21T14:29:52.213" v="4768" actId="478"/>
          <ac:spMkLst>
            <pc:docMk/>
            <pc:sldMk cId="2414290703" sldId="415"/>
            <ac:spMk id="2" creationId="{01F10539-5F9E-B3FA-F1C9-44F101499431}"/>
          </ac:spMkLst>
        </pc:spChg>
        <pc:spChg chg="add mod">
          <ac:chgData name="Mitchell Wand" userId="de9b44c55c049659" providerId="LiveId" clId="{AA6F09A9-4509-4C03-8175-3B4E3E5D3118}" dt="2023-09-21T15:23:13.791" v="5407" actId="20577"/>
          <ac:spMkLst>
            <pc:docMk/>
            <pc:sldMk cId="2414290703" sldId="415"/>
            <ac:spMk id="4" creationId="{6B8A0349-BE04-1EC6-1E83-6AB31B0B48EB}"/>
          </ac:spMkLst>
        </pc:spChg>
        <pc:spChg chg="add mod">
          <ac:chgData name="Mitchell Wand" userId="de9b44c55c049659" providerId="LiveId" clId="{AA6F09A9-4509-4C03-8175-3B4E3E5D3118}" dt="2023-09-21T15:23:18.074" v="5409" actId="20577"/>
          <ac:spMkLst>
            <pc:docMk/>
            <pc:sldMk cId="2414290703" sldId="415"/>
            <ac:spMk id="6" creationId="{528FB891-CB5E-A44D-E27A-5A3A2873D73F}"/>
          </ac:spMkLst>
        </pc:spChg>
        <pc:spChg chg="add mod">
          <ac:chgData name="Mitchell Wand" userId="de9b44c55c049659" providerId="LiveId" clId="{AA6F09A9-4509-4C03-8175-3B4E3E5D3118}" dt="2023-09-21T15:22:53.038" v="5399" actId="1076"/>
          <ac:spMkLst>
            <pc:docMk/>
            <pc:sldMk cId="2414290703" sldId="415"/>
            <ac:spMk id="7" creationId="{F00486C7-AE31-DE8C-8475-4A9D5ED71668}"/>
          </ac:spMkLst>
        </pc:spChg>
        <pc:spChg chg="add mod">
          <ac:chgData name="Mitchell Wand" userId="de9b44c55c049659" providerId="LiveId" clId="{AA6F09A9-4509-4C03-8175-3B4E3E5D3118}" dt="2023-09-21T15:23:31.711" v="5410"/>
          <ac:spMkLst>
            <pc:docMk/>
            <pc:sldMk cId="2414290703" sldId="415"/>
            <ac:spMk id="8" creationId="{0829D660-3B68-E5E9-0E8E-B4DF27BA72DA}"/>
          </ac:spMkLst>
        </pc:spChg>
      </pc:sldChg>
      <pc:sldChg chg="addSp modSp new mod">
        <pc:chgData name="Mitchell Wand" userId="de9b44c55c049659" providerId="LiveId" clId="{AA6F09A9-4509-4C03-8175-3B4E3E5D3118}" dt="2023-09-21T15:23:50.490" v="5412" actId="1076"/>
        <pc:sldMkLst>
          <pc:docMk/>
          <pc:sldMk cId="3178519261" sldId="416"/>
        </pc:sldMkLst>
        <pc:spChg chg="mod">
          <ac:chgData name="Mitchell Wand" userId="de9b44c55c049659" providerId="LiveId" clId="{AA6F09A9-4509-4C03-8175-3B4E3E5D3118}" dt="2023-09-21T14:36:08.577" v="4848" actId="20577"/>
          <ac:spMkLst>
            <pc:docMk/>
            <pc:sldMk cId="3178519261" sldId="416"/>
            <ac:spMk id="2" creationId="{7A3628C9-128B-8777-8909-628DA1BB15EB}"/>
          </ac:spMkLst>
        </pc:spChg>
        <pc:spChg chg="add mod">
          <ac:chgData name="Mitchell Wand" userId="de9b44c55c049659" providerId="LiveId" clId="{AA6F09A9-4509-4C03-8175-3B4E3E5D3118}" dt="2023-09-21T14:36:02.480" v="4843" actId="6549"/>
          <ac:spMkLst>
            <pc:docMk/>
            <pc:sldMk cId="3178519261" sldId="416"/>
            <ac:spMk id="4" creationId="{4F5905F0-2826-A3FF-DC70-C4B40BB4164E}"/>
          </ac:spMkLst>
        </pc:spChg>
        <pc:spChg chg="add mod">
          <ac:chgData name="Mitchell Wand" userId="de9b44c55c049659" providerId="LiveId" clId="{AA6F09A9-4509-4C03-8175-3B4E3E5D3118}" dt="2023-09-21T15:23:50.490" v="5412" actId="1076"/>
          <ac:spMkLst>
            <pc:docMk/>
            <pc:sldMk cId="3178519261" sldId="416"/>
            <ac:spMk id="5" creationId="{648A590C-EAEA-35A2-9F4C-15A8DD29B6BE}"/>
          </ac:spMkLst>
        </pc:spChg>
      </pc:sldChg>
      <pc:sldChg chg="addSp modSp new mod modNotesTx">
        <pc:chgData name="Mitchell Wand" userId="de9b44c55c049659" providerId="LiveId" clId="{AA6F09A9-4509-4C03-8175-3B4E3E5D3118}" dt="2023-09-21T15:24:18.639" v="5420" actId="20577"/>
        <pc:sldMkLst>
          <pc:docMk/>
          <pc:sldMk cId="997493205" sldId="417"/>
        </pc:sldMkLst>
        <pc:spChg chg="mod">
          <ac:chgData name="Mitchell Wand" userId="de9b44c55c049659" providerId="LiveId" clId="{AA6F09A9-4509-4C03-8175-3B4E3E5D3118}" dt="2023-09-21T14:36:24.195" v="4869" actId="20577"/>
          <ac:spMkLst>
            <pc:docMk/>
            <pc:sldMk cId="997493205" sldId="417"/>
            <ac:spMk id="2" creationId="{E7460D20-BE41-A0DB-CCC9-EE3B2B1DA2FB}"/>
          </ac:spMkLst>
        </pc:spChg>
        <pc:spChg chg="add mod">
          <ac:chgData name="Mitchell Wand" userId="de9b44c55c049659" providerId="LiveId" clId="{AA6F09A9-4509-4C03-8175-3B4E3E5D3118}" dt="2023-09-21T15:24:18.639" v="5420" actId="20577"/>
          <ac:spMkLst>
            <pc:docMk/>
            <pc:sldMk cId="997493205" sldId="417"/>
            <ac:spMk id="4" creationId="{3FFFE8C6-F3F6-8C93-7E76-5E51B98BA906}"/>
          </ac:spMkLst>
        </pc:spChg>
      </pc:sldChg>
      <pc:sldChg chg="addSp delSp modSp new mod modClrScheme chgLayout modNotesTx">
        <pc:chgData name="Mitchell Wand" userId="de9b44c55c049659" providerId="LiveId" clId="{AA6F09A9-4509-4C03-8175-3B4E3E5D3118}" dt="2023-09-21T15:29:35.090" v="5737" actId="20577"/>
        <pc:sldMkLst>
          <pc:docMk/>
          <pc:sldMk cId="3935049033" sldId="418"/>
        </pc:sldMkLst>
        <pc:spChg chg="del mod ord">
          <ac:chgData name="Mitchell Wand" userId="de9b44c55c049659" providerId="LiveId" clId="{AA6F09A9-4509-4C03-8175-3B4E3E5D3118}" dt="2023-09-21T14:38:43.056" v="4933" actId="700"/>
          <ac:spMkLst>
            <pc:docMk/>
            <pc:sldMk cId="3935049033" sldId="418"/>
            <ac:spMk id="2" creationId="{8C193A8D-E337-33F6-3AA5-9E12D00381FF}"/>
          </ac:spMkLst>
        </pc:spChg>
        <pc:spChg chg="add mod ord">
          <ac:chgData name="Mitchell Wand" userId="de9b44c55c049659" providerId="LiveId" clId="{AA6F09A9-4509-4C03-8175-3B4E3E5D3118}" dt="2023-09-21T15:21:26.088" v="5298" actId="5793"/>
          <ac:spMkLst>
            <pc:docMk/>
            <pc:sldMk cId="3935049033" sldId="418"/>
            <ac:spMk id="3" creationId="{A657C336-3BF5-5EDF-37C3-8592B5BC1199}"/>
          </ac:spMkLst>
        </pc:spChg>
        <pc:spChg chg="add mod ord">
          <ac:chgData name="Mitchell Wand" userId="de9b44c55c049659" providerId="LiveId" clId="{AA6F09A9-4509-4C03-8175-3B4E3E5D3118}" dt="2023-09-21T15:21:58.840" v="5377" actId="20577"/>
          <ac:spMkLst>
            <pc:docMk/>
            <pc:sldMk cId="3935049033" sldId="418"/>
            <ac:spMk id="4" creationId="{44AC5415-9220-67BD-54EF-9DF869878B9D}"/>
          </ac:spMkLst>
        </pc:spChg>
      </pc:sldChg>
      <pc:sldChg chg="addSp modSp new mod modNotesTx">
        <pc:chgData name="Mitchell Wand" userId="de9b44c55c049659" providerId="LiveId" clId="{AA6F09A9-4509-4C03-8175-3B4E3E5D3118}" dt="2023-09-21T17:30:27.569" v="7080" actId="1076"/>
        <pc:sldMkLst>
          <pc:docMk/>
          <pc:sldMk cId="1376654866" sldId="419"/>
        </pc:sldMkLst>
        <pc:spChg chg="mod">
          <ac:chgData name="Mitchell Wand" userId="de9b44c55c049659" providerId="LiveId" clId="{AA6F09A9-4509-4C03-8175-3B4E3E5D3118}" dt="2023-09-21T15:27:01.891" v="5564" actId="20577"/>
          <ac:spMkLst>
            <pc:docMk/>
            <pc:sldMk cId="1376654866" sldId="419"/>
            <ac:spMk id="2" creationId="{42EC895A-9CEB-1901-EC48-67329B6A966A}"/>
          </ac:spMkLst>
        </pc:spChg>
        <pc:spChg chg="add mod">
          <ac:chgData name="Mitchell Wand" userId="de9b44c55c049659" providerId="LiveId" clId="{AA6F09A9-4509-4C03-8175-3B4E3E5D3118}" dt="2023-09-21T15:28:04.402" v="5587" actId="1076"/>
          <ac:spMkLst>
            <pc:docMk/>
            <pc:sldMk cId="1376654866" sldId="419"/>
            <ac:spMk id="4" creationId="{98194F6F-A81F-AA90-8BDC-E8EFBB880B1F}"/>
          </ac:spMkLst>
        </pc:spChg>
        <pc:spChg chg="add mod">
          <ac:chgData name="Mitchell Wand" userId="de9b44c55c049659" providerId="LiveId" clId="{AA6F09A9-4509-4C03-8175-3B4E3E5D3118}" dt="2023-09-21T17:30:27.569" v="7080" actId="1076"/>
          <ac:spMkLst>
            <pc:docMk/>
            <pc:sldMk cId="1376654866" sldId="419"/>
            <ac:spMk id="5" creationId="{C4C63989-AE1F-62A4-A8AA-3FF1AFEB1A07}"/>
          </ac:spMkLst>
        </pc:spChg>
      </pc:sldChg>
      <pc:sldChg chg="addSp delSp modSp new mod modNotesTx">
        <pc:chgData name="Mitchell Wand" userId="de9b44c55c049659" providerId="LiveId" clId="{AA6F09A9-4509-4C03-8175-3B4E3E5D3118}" dt="2023-09-21T17:30:32.605" v="7081"/>
        <pc:sldMkLst>
          <pc:docMk/>
          <pc:sldMk cId="3848332570" sldId="420"/>
        </pc:sldMkLst>
        <pc:spChg chg="mod">
          <ac:chgData name="Mitchell Wand" userId="de9b44c55c049659" providerId="LiveId" clId="{AA6F09A9-4509-4C03-8175-3B4E3E5D3118}" dt="2023-09-21T15:27:11.031" v="5582" actId="20577"/>
          <ac:spMkLst>
            <pc:docMk/>
            <pc:sldMk cId="3848332570" sldId="420"/>
            <ac:spMk id="2" creationId="{E42C8B26-B68A-F885-8EA9-B81ADD26A34A}"/>
          </ac:spMkLst>
        </pc:spChg>
        <pc:spChg chg="add del mod">
          <ac:chgData name="Mitchell Wand" userId="de9b44c55c049659" providerId="LiveId" clId="{AA6F09A9-4509-4C03-8175-3B4E3E5D3118}" dt="2023-09-21T15:38:31.765" v="6278" actId="478"/>
          <ac:spMkLst>
            <pc:docMk/>
            <pc:sldMk cId="3848332570" sldId="420"/>
            <ac:spMk id="4" creationId="{EFF10EA0-863B-2BE2-7B1E-08855DB390C6}"/>
          </ac:spMkLst>
        </pc:spChg>
        <pc:spChg chg="add mod">
          <ac:chgData name="Mitchell Wand" userId="de9b44c55c049659" providerId="LiveId" clId="{AA6F09A9-4509-4C03-8175-3B4E3E5D3118}" dt="2023-09-21T15:41:34.657" v="6669" actId="13926"/>
          <ac:spMkLst>
            <pc:docMk/>
            <pc:sldMk cId="3848332570" sldId="420"/>
            <ac:spMk id="6" creationId="{9F0CC656-D445-A5E4-FAF9-C9E520E6BB93}"/>
          </ac:spMkLst>
        </pc:spChg>
        <pc:spChg chg="add mod">
          <ac:chgData name="Mitchell Wand" userId="de9b44c55c049659" providerId="LiveId" clId="{AA6F09A9-4509-4C03-8175-3B4E3E5D3118}" dt="2023-09-21T17:30:32.605" v="7081"/>
          <ac:spMkLst>
            <pc:docMk/>
            <pc:sldMk cId="3848332570" sldId="420"/>
            <ac:spMk id="7" creationId="{7B6B6B1F-F85F-EE71-E78E-662DA5EBC03E}"/>
          </ac:spMkLst>
        </pc:spChg>
      </pc:sldChg>
      <pc:sldChg chg="new del">
        <pc:chgData name="Mitchell Wand" userId="de9b44c55c049659" providerId="LiveId" clId="{AA6F09A9-4509-4C03-8175-3B4E3E5D3118}" dt="2023-09-21T15:34:43.079" v="6219" actId="680"/>
        <pc:sldMkLst>
          <pc:docMk/>
          <pc:sldMk cId="2410803925" sldId="421"/>
        </pc:sldMkLst>
      </pc:sldChg>
      <pc:sldChg chg="addSp modSp new mod modClrScheme chgLayout">
        <pc:chgData name="Mitchell Wand" userId="de9b44c55c049659" providerId="LiveId" clId="{AA6F09A9-4509-4C03-8175-3B4E3E5D3118}" dt="2023-09-21T15:44:05.340" v="6758" actId="20577"/>
        <pc:sldMkLst>
          <pc:docMk/>
          <pc:sldMk cId="3248419483" sldId="421"/>
        </pc:sldMkLst>
        <pc:spChg chg="mod ord">
          <ac:chgData name="Mitchell Wand" userId="de9b44c55c049659" providerId="LiveId" clId="{AA6F09A9-4509-4C03-8175-3B4E3E5D3118}" dt="2023-09-21T15:43:11.178" v="6685" actId="700"/>
          <ac:spMkLst>
            <pc:docMk/>
            <pc:sldMk cId="3248419483" sldId="421"/>
            <ac:spMk id="2" creationId="{5F6C7F50-4AD0-5135-AE43-F91148B4DBFA}"/>
          </ac:spMkLst>
        </pc:spChg>
        <pc:spChg chg="add mod ord">
          <ac:chgData name="Mitchell Wand" userId="de9b44c55c049659" providerId="LiveId" clId="{AA6F09A9-4509-4C03-8175-3B4E3E5D3118}" dt="2023-09-21T15:44:05.340" v="6758" actId="20577"/>
          <ac:spMkLst>
            <pc:docMk/>
            <pc:sldMk cId="3248419483" sldId="421"/>
            <ac:spMk id="3" creationId="{98FC7662-3EE7-92E8-8427-76E9027BE025}"/>
          </ac:spMkLst>
        </pc:spChg>
      </pc:sldChg>
      <pc:sldChg chg="addSp delSp modSp new mod modClrScheme chgLayout modNotesTx">
        <pc:chgData name="Mitchell Wand" userId="de9b44c55c049659" providerId="LiveId" clId="{AA6F09A9-4509-4C03-8175-3B4E3E5D3118}" dt="2023-09-21T17:31:29.318" v="7110" actId="1076"/>
        <pc:sldMkLst>
          <pc:docMk/>
          <pc:sldMk cId="3918795189" sldId="422"/>
        </pc:sldMkLst>
        <pc:spChg chg="mod ord">
          <ac:chgData name="Mitchell Wand" userId="de9b44c55c049659" providerId="LiveId" clId="{AA6F09A9-4509-4C03-8175-3B4E3E5D3118}" dt="2023-09-21T17:02:55.556" v="6774" actId="700"/>
          <ac:spMkLst>
            <pc:docMk/>
            <pc:sldMk cId="3918795189" sldId="422"/>
            <ac:spMk id="2" creationId="{D0B6D2B1-B8CB-6164-EE96-BB0A37FC1020}"/>
          </ac:spMkLst>
        </pc:spChg>
        <pc:spChg chg="del">
          <ac:chgData name="Mitchell Wand" userId="de9b44c55c049659" providerId="LiveId" clId="{AA6F09A9-4509-4C03-8175-3B4E3E5D3118}" dt="2023-09-21T17:02:55.556" v="6774" actId="700"/>
          <ac:spMkLst>
            <pc:docMk/>
            <pc:sldMk cId="3918795189" sldId="422"/>
            <ac:spMk id="3" creationId="{422719A7-ABF8-66F1-75E6-DA8FBEC18D66}"/>
          </ac:spMkLst>
        </pc:spChg>
        <pc:spChg chg="add mod">
          <ac:chgData name="Mitchell Wand" userId="de9b44c55c049659" providerId="LiveId" clId="{AA6F09A9-4509-4C03-8175-3B4E3E5D3118}" dt="2023-09-21T17:04:32.180" v="6781" actId="14100"/>
          <ac:spMkLst>
            <pc:docMk/>
            <pc:sldMk cId="3918795189" sldId="422"/>
            <ac:spMk id="5" creationId="{DF90CDA3-5A50-54AF-77D5-FF5085AD13A2}"/>
          </ac:spMkLst>
        </pc:spChg>
        <pc:spChg chg="add mod">
          <ac:chgData name="Mitchell Wand" userId="de9b44c55c049659" providerId="LiveId" clId="{AA6F09A9-4509-4C03-8175-3B4E3E5D3118}" dt="2023-09-21T17:07:00.860" v="6981" actId="313"/>
          <ac:spMkLst>
            <pc:docMk/>
            <pc:sldMk cId="3918795189" sldId="422"/>
            <ac:spMk id="7" creationId="{5F634B3C-408F-C7F1-F191-3057618F4448}"/>
          </ac:spMkLst>
        </pc:spChg>
        <pc:spChg chg="add mod">
          <ac:chgData name="Mitchell Wand" userId="de9b44c55c049659" providerId="LiveId" clId="{AA6F09A9-4509-4C03-8175-3B4E3E5D3118}" dt="2023-09-21T17:05:08.885" v="6797" actId="1076"/>
          <ac:spMkLst>
            <pc:docMk/>
            <pc:sldMk cId="3918795189" sldId="422"/>
            <ac:spMk id="8" creationId="{D6816B2C-A33C-D6BE-66AE-1C4447BD1520}"/>
          </ac:spMkLst>
        </pc:spChg>
        <pc:spChg chg="add mod">
          <ac:chgData name="Mitchell Wand" userId="de9b44c55c049659" providerId="LiveId" clId="{AA6F09A9-4509-4C03-8175-3B4E3E5D3118}" dt="2023-09-21T17:05:26.922" v="6802" actId="20577"/>
          <ac:spMkLst>
            <pc:docMk/>
            <pc:sldMk cId="3918795189" sldId="422"/>
            <ac:spMk id="9" creationId="{E1FC1501-7217-5D3A-5522-CAEFAB691B32}"/>
          </ac:spMkLst>
        </pc:spChg>
        <pc:spChg chg="add mod">
          <ac:chgData name="Mitchell Wand" userId="de9b44c55c049659" providerId="LiveId" clId="{AA6F09A9-4509-4C03-8175-3B4E3E5D3118}" dt="2023-09-21T17:31:29.318" v="7110" actId="1076"/>
          <ac:spMkLst>
            <pc:docMk/>
            <pc:sldMk cId="3918795189" sldId="422"/>
            <ac:spMk id="10" creationId="{F601D17B-526A-791C-2FD9-C7A205E8D41D}"/>
          </ac:spMkLst>
        </pc:spChg>
      </pc:sldChg>
      <pc:sldChg chg="addSp delSp modSp new mod modNotesTx">
        <pc:chgData name="Mitchell Wand" userId="de9b44c55c049659" providerId="LiveId" clId="{AA6F09A9-4509-4C03-8175-3B4E3E5D3118}" dt="2023-09-21T17:38:36.843" v="7454" actId="20577"/>
        <pc:sldMkLst>
          <pc:docMk/>
          <pc:sldMk cId="3756781712" sldId="423"/>
        </pc:sldMkLst>
        <pc:spChg chg="mod">
          <ac:chgData name="Mitchell Wand" userId="de9b44c55c049659" providerId="LiveId" clId="{AA6F09A9-4509-4C03-8175-3B4E3E5D3118}" dt="2023-09-21T17:32:02.836" v="7149" actId="20577"/>
          <ac:spMkLst>
            <pc:docMk/>
            <pc:sldMk cId="3756781712" sldId="423"/>
            <ac:spMk id="2" creationId="{EBDD1EF7-1B84-03D1-90CC-6485AA84406C}"/>
          </ac:spMkLst>
        </pc:spChg>
        <pc:spChg chg="add del mod">
          <ac:chgData name="Mitchell Wand" userId="de9b44c55c049659" providerId="LiveId" clId="{AA6F09A9-4509-4C03-8175-3B4E3E5D3118}" dt="2023-09-21T17:33:21.563" v="7153" actId="478"/>
          <ac:spMkLst>
            <pc:docMk/>
            <pc:sldMk cId="3756781712" sldId="423"/>
            <ac:spMk id="4" creationId="{26E601B9-8CF2-424A-9E12-0B80A5B08C98}"/>
          </ac:spMkLst>
        </pc:spChg>
        <pc:spChg chg="add mod">
          <ac:chgData name="Mitchell Wand" userId="de9b44c55c049659" providerId="LiveId" clId="{AA6F09A9-4509-4C03-8175-3B4E3E5D3118}" dt="2023-09-21T17:33:47.471" v="7157" actId="14100"/>
          <ac:spMkLst>
            <pc:docMk/>
            <pc:sldMk cId="3756781712" sldId="423"/>
            <ac:spMk id="6" creationId="{6109264F-2F69-5A98-F3B0-C669724E019D}"/>
          </ac:spMkLst>
        </pc:spChg>
      </pc:sldChg>
      <pc:sldChg chg="addSp modSp new mod modNotesTx">
        <pc:chgData name="Mitchell Wand" userId="de9b44c55c049659" providerId="LiveId" clId="{AA6F09A9-4509-4C03-8175-3B4E3E5D3118}" dt="2023-09-21T17:40:26.316" v="7739" actId="20577"/>
        <pc:sldMkLst>
          <pc:docMk/>
          <pc:sldMk cId="3886866829" sldId="424"/>
        </pc:sldMkLst>
        <pc:spChg chg="mod">
          <ac:chgData name="Mitchell Wand" userId="de9b44c55c049659" providerId="LiveId" clId="{AA6F09A9-4509-4C03-8175-3B4E3E5D3118}" dt="2023-09-21T17:35:07.316" v="7181"/>
          <ac:spMkLst>
            <pc:docMk/>
            <pc:sldMk cId="3886866829" sldId="424"/>
            <ac:spMk id="2" creationId="{9A405F36-2BCE-424A-097C-E22D0214BD0F}"/>
          </ac:spMkLst>
        </pc:spChg>
        <pc:spChg chg="add mod">
          <ac:chgData name="Mitchell Wand" userId="de9b44c55c049659" providerId="LiveId" clId="{AA6F09A9-4509-4C03-8175-3B4E3E5D3118}" dt="2023-09-21T17:38:51.866" v="7455" actId="13926"/>
          <ac:spMkLst>
            <pc:docMk/>
            <pc:sldMk cId="3886866829" sldId="424"/>
            <ac:spMk id="4" creationId="{9C19FF8C-A42C-CC34-EA75-79137BA17575}"/>
          </ac:spMkLst>
        </pc:spChg>
      </pc:sldChg>
      <pc:sldChg chg="add">
        <pc:chgData name="Mitchell Wand" userId="de9b44c55c049659" providerId="LiveId" clId="{AA6F09A9-4509-4C03-8175-3B4E3E5D3118}" dt="2023-09-21T18:58:12.927" v="7755"/>
        <pc:sldMkLst>
          <pc:docMk/>
          <pc:sldMk cId="2363062081" sldId="425"/>
        </pc:sldMkLst>
      </pc:sldChg>
      <pc:sldMasterChg chg="delSldLayout modSldLayout">
        <pc:chgData name="Mitchell Wand" userId="de9b44c55c049659" providerId="LiveId" clId="{AA6F09A9-4509-4C03-8175-3B4E3E5D3118}" dt="2023-09-21T15:23:54.135" v="5413" actId="2696"/>
        <pc:sldMasterMkLst>
          <pc:docMk/>
          <pc:sldMasterMk cId="0" sldId="2147483648"/>
        </pc:sldMasterMkLst>
        <pc:sldLayoutChg chg="modSp mod">
          <pc:chgData name="Mitchell Wand" userId="de9b44c55c049659" providerId="LiveId" clId="{AA6F09A9-4509-4C03-8175-3B4E3E5D3118}" dt="2023-09-21T13:57:33.222" v="4279" actId="20577"/>
          <pc:sldLayoutMkLst>
            <pc:docMk/>
            <pc:sldMasterMk cId="0" sldId="2147483648"/>
            <pc:sldLayoutMk cId="0" sldId="2147483650"/>
          </pc:sldLayoutMkLst>
          <pc:spChg chg="mod">
            <ac:chgData name="Mitchell Wand" userId="de9b44c55c049659" providerId="LiveId" clId="{AA6F09A9-4509-4C03-8175-3B4E3E5D3118}" dt="2023-09-21T13:57:33.222" v="4279" actId="20577"/>
            <ac:spMkLst>
              <pc:docMk/>
              <pc:sldMasterMk cId="0" sldId="2147483648"/>
              <pc:sldLayoutMk cId="0" sldId="2147483650"/>
              <ac:spMk id="23" creationId="{00000000-0000-0000-0000-000000000000}"/>
            </ac:spMkLst>
          </pc:spChg>
        </pc:sldLayoutChg>
        <pc:sldLayoutChg chg="modSp">
          <pc:chgData name="Mitchell Wand" userId="de9b44c55c049659" providerId="LiveId" clId="{AA6F09A9-4509-4C03-8175-3B4E3E5D3118}" dt="2023-09-21T02:30:52.099" v="3148" actId="255"/>
          <pc:sldLayoutMkLst>
            <pc:docMk/>
            <pc:sldMasterMk cId="0" sldId="2147483648"/>
            <pc:sldLayoutMk cId="0" sldId="2147483654"/>
          </pc:sldLayoutMkLst>
          <pc:spChg chg="mod">
            <ac:chgData name="Mitchell Wand" userId="de9b44c55c049659" providerId="LiveId" clId="{AA6F09A9-4509-4C03-8175-3B4E3E5D3118}" dt="2023-09-21T02:30:52.099" v="3148" actId="255"/>
            <ac:spMkLst>
              <pc:docMk/>
              <pc:sldMasterMk cId="0" sldId="2147483648"/>
              <pc:sldLayoutMk cId="0" sldId="2147483654"/>
              <ac:spMk id="62" creationId="{00000000-0000-0000-0000-000000000000}"/>
            </ac:spMkLst>
          </pc:spChg>
        </pc:sldLayoutChg>
        <pc:sldLayoutChg chg="del">
          <pc:chgData name="Mitchell Wand" userId="de9b44c55c049659" providerId="LiveId" clId="{AA6F09A9-4509-4C03-8175-3B4E3E5D3118}" dt="2023-09-21T15:23:54.135" v="5413" actId="2696"/>
          <pc:sldLayoutMkLst>
            <pc:docMk/>
            <pc:sldMasterMk cId="0" sldId="2147483648"/>
            <pc:sldLayoutMk cId="0" sldId="2147483655"/>
          </pc:sldLayoutMkLst>
        </pc:sldLayoutChg>
      </pc:sldMasterChg>
    </pc:docChg>
  </pc:docChgLst>
  <pc:docChgLst>
    <pc:chgData name="Mitchell Wand" userId="de9b44c55c049659" providerId="LiveId" clId="{A3C5E289-FD0A-4A2C-B775-A66EDB85EC8C}"/>
    <pc:docChg chg="addSld delSld modSld delSection modSection">
      <pc:chgData name="Mitchell Wand" userId="de9b44c55c049659" providerId="LiveId" clId="{A3C5E289-FD0A-4A2C-B775-A66EDB85EC8C}" dt="2023-09-21T19:08:19.001" v="5"/>
      <pc:docMkLst>
        <pc:docMk/>
      </pc:docMkLst>
      <pc:sldChg chg="del">
        <pc:chgData name="Mitchell Wand" userId="de9b44c55c049659" providerId="LiveId" clId="{A3C5E289-FD0A-4A2C-B775-A66EDB85EC8C}" dt="2023-09-21T19:05:48.983" v="0" actId="18676"/>
        <pc:sldMkLst>
          <pc:docMk/>
          <pc:sldMk cId="0" sldId="256"/>
        </pc:sldMkLst>
      </pc:sldChg>
      <pc:sldChg chg="del">
        <pc:chgData name="Mitchell Wand" userId="de9b44c55c049659" providerId="LiveId" clId="{A3C5E289-FD0A-4A2C-B775-A66EDB85EC8C}" dt="2023-09-21T19:05:48.983" v="0" actId="18676"/>
        <pc:sldMkLst>
          <pc:docMk/>
          <pc:sldMk cId="0" sldId="257"/>
        </pc:sldMkLst>
      </pc:sldChg>
      <pc:sldChg chg="del">
        <pc:chgData name="Mitchell Wand" userId="de9b44c55c049659" providerId="LiveId" clId="{A3C5E289-FD0A-4A2C-B775-A66EDB85EC8C}" dt="2023-09-21T19:05:48.983" v="0" actId="18676"/>
        <pc:sldMkLst>
          <pc:docMk/>
          <pc:sldMk cId="0" sldId="258"/>
        </pc:sldMkLst>
      </pc:sldChg>
      <pc:sldChg chg="del">
        <pc:chgData name="Mitchell Wand" userId="de9b44c55c049659" providerId="LiveId" clId="{A3C5E289-FD0A-4A2C-B775-A66EDB85EC8C}" dt="2023-09-21T19:05:48.983" v="0" actId="18676"/>
        <pc:sldMkLst>
          <pc:docMk/>
          <pc:sldMk cId="0" sldId="259"/>
        </pc:sldMkLst>
      </pc:sldChg>
      <pc:sldChg chg="del">
        <pc:chgData name="Mitchell Wand" userId="de9b44c55c049659" providerId="LiveId" clId="{A3C5E289-FD0A-4A2C-B775-A66EDB85EC8C}" dt="2023-09-21T19:05:48.983" v="0" actId="18676"/>
        <pc:sldMkLst>
          <pc:docMk/>
          <pc:sldMk cId="0" sldId="260"/>
        </pc:sldMkLst>
      </pc:sldChg>
      <pc:sldChg chg="del">
        <pc:chgData name="Mitchell Wand" userId="de9b44c55c049659" providerId="LiveId" clId="{A3C5E289-FD0A-4A2C-B775-A66EDB85EC8C}" dt="2023-09-21T19:05:48.983" v="0" actId="18676"/>
        <pc:sldMkLst>
          <pc:docMk/>
          <pc:sldMk cId="0" sldId="262"/>
        </pc:sldMkLst>
      </pc:sldChg>
      <pc:sldChg chg="del">
        <pc:chgData name="Mitchell Wand" userId="de9b44c55c049659" providerId="LiveId" clId="{A3C5E289-FD0A-4A2C-B775-A66EDB85EC8C}" dt="2023-09-21T19:05:48.983" v="0" actId="18676"/>
        <pc:sldMkLst>
          <pc:docMk/>
          <pc:sldMk cId="0" sldId="263"/>
        </pc:sldMkLst>
      </pc:sldChg>
      <pc:sldChg chg="del">
        <pc:chgData name="Mitchell Wand" userId="de9b44c55c049659" providerId="LiveId" clId="{A3C5E289-FD0A-4A2C-B775-A66EDB85EC8C}" dt="2023-09-21T19:05:48.983" v="0" actId="18676"/>
        <pc:sldMkLst>
          <pc:docMk/>
          <pc:sldMk cId="0" sldId="264"/>
        </pc:sldMkLst>
      </pc:sldChg>
      <pc:sldChg chg="del">
        <pc:chgData name="Mitchell Wand" userId="de9b44c55c049659" providerId="LiveId" clId="{A3C5E289-FD0A-4A2C-B775-A66EDB85EC8C}" dt="2023-09-21T19:05:48.983" v="0" actId="18676"/>
        <pc:sldMkLst>
          <pc:docMk/>
          <pc:sldMk cId="0" sldId="265"/>
        </pc:sldMkLst>
      </pc:sldChg>
      <pc:sldChg chg="del">
        <pc:chgData name="Mitchell Wand" userId="de9b44c55c049659" providerId="LiveId" clId="{A3C5E289-FD0A-4A2C-B775-A66EDB85EC8C}" dt="2023-09-21T19:05:48.983" v="0" actId="18676"/>
        <pc:sldMkLst>
          <pc:docMk/>
          <pc:sldMk cId="0" sldId="266"/>
        </pc:sldMkLst>
      </pc:sldChg>
      <pc:sldChg chg="del">
        <pc:chgData name="Mitchell Wand" userId="de9b44c55c049659" providerId="LiveId" clId="{A3C5E289-FD0A-4A2C-B775-A66EDB85EC8C}" dt="2023-09-21T19:05:48.983" v="0" actId="18676"/>
        <pc:sldMkLst>
          <pc:docMk/>
          <pc:sldMk cId="0" sldId="267"/>
        </pc:sldMkLst>
      </pc:sldChg>
      <pc:sldChg chg="del">
        <pc:chgData name="Mitchell Wand" userId="de9b44c55c049659" providerId="LiveId" clId="{A3C5E289-FD0A-4A2C-B775-A66EDB85EC8C}" dt="2023-09-21T19:05:48.983" v="0" actId="18676"/>
        <pc:sldMkLst>
          <pc:docMk/>
          <pc:sldMk cId="0" sldId="268"/>
        </pc:sldMkLst>
      </pc:sldChg>
      <pc:sldChg chg="del">
        <pc:chgData name="Mitchell Wand" userId="de9b44c55c049659" providerId="LiveId" clId="{A3C5E289-FD0A-4A2C-B775-A66EDB85EC8C}" dt="2023-09-21T19:05:48.983" v="0" actId="18676"/>
        <pc:sldMkLst>
          <pc:docMk/>
          <pc:sldMk cId="0" sldId="269"/>
        </pc:sldMkLst>
      </pc:sldChg>
      <pc:sldChg chg="del">
        <pc:chgData name="Mitchell Wand" userId="de9b44c55c049659" providerId="LiveId" clId="{A3C5E289-FD0A-4A2C-B775-A66EDB85EC8C}" dt="2023-09-21T19:05:48.983" v="0" actId="18676"/>
        <pc:sldMkLst>
          <pc:docMk/>
          <pc:sldMk cId="0" sldId="270"/>
        </pc:sldMkLst>
      </pc:sldChg>
      <pc:sldChg chg="del">
        <pc:chgData name="Mitchell Wand" userId="de9b44c55c049659" providerId="LiveId" clId="{A3C5E289-FD0A-4A2C-B775-A66EDB85EC8C}" dt="2023-09-21T19:05:48.983" v="0" actId="18676"/>
        <pc:sldMkLst>
          <pc:docMk/>
          <pc:sldMk cId="0" sldId="271"/>
        </pc:sldMkLst>
      </pc:sldChg>
      <pc:sldChg chg="del">
        <pc:chgData name="Mitchell Wand" userId="de9b44c55c049659" providerId="LiveId" clId="{A3C5E289-FD0A-4A2C-B775-A66EDB85EC8C}" dt="2023-09-21T19:05:48.983" v="0" actId="18676"/>
        <pc:sldMkLst>
          <pc:docMk/>
          <pc:sldMk cId="0" sldId="273"/>
        </pc:sldMkLst>
      </pc:sldChg>
      <pc:sldChg chg="del">
        <pc:chgData name="Mitchell Wand" userId="de9b44c55c049659" providerId="LiveId" clId="{A3C5E289-FD0A-4A2C-B775-A66EDB85EC8C}" dt="2023-09-21T19:05:48.983" v="0" actId="18676"/>
        <pc:sldMkLst>
          <pc:docMk/>
          <pc:sldMk cId="0" sldId="274"/>
        </pc:sldMkLst>
      </pc:sldChg>
      <pc:sldChg chg="del">
        <pc:chgData name="Mitchell Wand" userId="de9b44c55c049659" providerId="LiveId" clId="{A3C5E289-FD0A-4A2C-B775-A66EDB85EC8C}" dt="2023-09-21T19:05:48.983" v="0" actId="18676"/>
        <pc:sldMkLst>
          <pc:docMk/>
          <pc:sldMk cId="0" sldId="275"/>
        </pc:sldMkLst>
      </pc:sldChg>
      <pc:sldChg chg="del">
        <pc:chgData name="Mitchell Wand" userId="de9b44c55c049659" providerId="LiveId" clId="{A3C5E289-FD0A-4A2C-B775-A66EDB85EC8C}" dt="2023-09-21T19:05:48.983" v="0" actId="18676"/>
        <pc:sldMkLst>
          <pc:docMk/>
          <pc:sldMk cId="0" sldId="278"/>
        </pc:sldMkLst>
      </pc:sldChg>
      <pc:sldChg chg="del">
        <pc:chgData name="Mitchell Wand" userId="de9b44c55c049659" providerId="LiveId" clId="{A3C5E289-FD0A-4A2C-B775-A66EDB85EC8C}" dt="2023-09-21T19:05:48.983" v="0" actId="18676"/>
        <pc:sldMkLst>
          <pc:docMk/>
          <pc:sldMk cId="0" sldId="279"/>
        </pc:sldMkLst>
      </pc:sldChg>
      <pc:sldChg chg="add del">
        <pc:chgData name="Mitchell Wand" userId="de9b44c55c049659" providerId="LiveId" clId="{A3C5E289-FD0A-4A2C-B775-A66EDB85EC8C}" dt="2023-09-21T19:07:12.046" v="1"/>
        <pc:sldMkLst>
          <pc:docMk/>
          <pc:sldMk cId="0" sldId="286"/>
        </pc:sldMkLst>
      </pc:sldChg>
      <pc:sldChg chg="add del">
        <pc:chgData name="Mitchell Wand" userId="de9b44c55c049659" providerId="LiveId" clId="{A3C5E289-FD0A-4A2C-B775-A66EDB85EC8C}" dt="2023-09-21T19:07:12.046" v="1"/>
        <pc:sldMkLst>
          <pc:docMk/>
          <pc:sldMk cId="0" sldId="288"/>
        </pc:sldMkLst>
      </pc:sldChg>
      <pc:sldChg chg="add del">
        <pc:chgData name="Mitchell Wand" userId="de9b44c55c049659" providerId="LiveId" clId="{A3C5E289-FD0A-4A2C-B775-A66EDB85EC8C}" dt="2023-09-21T19:07:12.046" v="1"/>
        <pc:sldMkLst>
          <pc:docMk/>
          <pc:sldMk cId="0" sldId="289"/>
        </pc:sldMkLst>
      </pc:sldChg>
      <pc:sldChg chg="add del">
        <pc:chgData name="Mitchell Wand" userId="de9b44c55c049659" providerId="LiveId" clId="{A3C5E289-FD0A-4A2C-B775-A66EDB85EC8C}" dt="2023-09-21T19:07:12.046" v="1"/>
        <pc:sldMkLst>
          <pc:docMk/>
          <pc:sldMk cId="0" sldId="290"/>
        </pc:sldMkLst>
      </pc:sldChg>
      <pc:sldChg chg="add del">
        <pc:chgData name="Mitchell Wand" userId="de9b44c55c049659" providerId="LiveId" clId="{A3C5E289-FD0A-4A2C-B775-A66EDB85EC8C}" dt="2023-09-21T19:07:12.046" v="1"/>
        <pc:sldMkLst>
          <pc:docMk/>
          <pc:sldMk cId="0" sldId="291"/>
        </pc:sldMkLst>
      </pc:sldChg>
      <pc:sldChg chg="add del">
        <pc:chgData name="Mitchell Wand" userId="de9b44c55c049659" providerId="LiveId" clId="{A3C5E289-FD0A-4A2C-B775-A66EDB85EC8C}" dt="2023-09-21T19:07:12.046" v="1"/>
        <pc:sldMkLst>
          <pc:docMk/>
          <pc:sldMk cId="0" sldId="292"/>
        </pc:sldMkLst>
      </pc:sldChg>
      <pc:sldChg chg="add del">
        <pc:chgData name="Mitchell Wand" userId="de9b44c55c049659" providerId="LiveId" clId="{A3C5E289-FD0A-4A2C-B775-A66EDB85EC8C}" dt="2023-09-21T19:07:12.046" v="1"/>
        <pc:sldMkLst>
          <pc:docMk/>
          <pc:sldMk cId="0" sldId="293"/>
        </pc:sldMkLst>
      </pc:sldChg>
      <pc:sldChg chg="del">
        <pc:chgData name="Mitchell Wand" userId="de9b44c55c049659" providerId="LiveId" clId="{A3C5E289-FD0A-4A2C-B775-A66EDB85EC8C}" dt="2023-09-21T19:05:48.983" v="0" actId="18676"/>
        <pc:sldMkLst>
          <pc:docMk/>
          <pc:sldMk cId="0" sldId="294"/>
        </pc:sldMkLst>
      </pc:sldChg>
      <pc:sldChg chg="del">
        <pc:chgData name="Mitchell Wand" userId="de9b44c55c049659" providerId="LiveId" clId="{A3C5E289-FD0A-4A2C-B775-A66EDB85EC8C}" dt="2023-09-21T19:05:48.983" v="0" actId="18676"/>
        <pc:sldMkLst>
          <pc:docMk/>
          <pc:sldMk cId="2813158976" sldId="296"/>
        </pc:sldMkLst>
      </pc:sldChg>
      <pc:sldChg chg="add del">
        <pc:chgData name="Mitchell Wand" userId="de9b44c55c049659" providerId="LiveId" clId="{A3C5E289-FD0A-4A2C-B775-A66EDB85EC8C}" dt="2023-09-21T19:07:12.046" v="1"/>
        <pc:sldMkLst>
          <pc:docMk/>
          <pc:sldMk cId="2690522714" sldId="386"/>
        </pc:sldMkLst>
      </pc:sldChg>
      <pc:sldChg chg="del">
        <pc:chgData name="Mitchell Wand" userId="de9b44c55c049659" providerId="LiveId" clId="{A3C5E289-FD0A-4A2C-B775-A66EDB85EC8C}" dt="2023-09-21T19:05:48.983" v="0" actId="18676"/>
        <pc:sldMkLst>
          <pc:docMk/>
          <pc:sldMk cId="1712348606" sldId="387"/>
        </pc:sldMkLst>
      </pc:sldChg>
      <pc:sldChg chg="del">
        <pc:chgData name="Mitchell Wand" userId="de9b44c55c049659" providerId="LiveId" clId="{A3C5E289-FD0A-4A2C-B775-A66EDB85EC8C}" dt="2023-09-21T19:05:48.983" v="0" actId="18676"/>
        <pc:sldMkLst>
          <pc:docMk/>
          <pc:sldMk cId="4105083793" sldId="388"/>
        </pc:sldMkLst>
      </pc:sldChg>
      <pc:sldChg chg="del">
        <pc:chgData name="Mitchell Wand" userId="de9b44c55c049659" providerId="LiveId" clId="{A3C5E289-FD0A-4A2C-B775-A66EDB85EC8C}" dt="2023-09-21T19:05:48.983" v="0" actId="18676"/>
        <pc:sldMkLst>
          <pc:docMk/>
          <pc:sldMk cId="2457656915" sldId="389"/>
        </pc:sldMkLst>
      </pc:sldChg>
      <pc:sldChg chg="del">
        <pc:chgData name="Mitchell Wand" userId="de9b44c55c049659" providerId="LiveId" clId="{A3C5E289-FD0A-4A2C-B775-A66EDB85EC8C}" dt="2023-09-21T19:05:48.983" v="0" actId="18676"/>
        <pc:sldMkLst>
          <pc:docMk/>
          <pc:sldMk cId="4204086104" sldId="390"/>
        </pc:sldMkLst>
      </pc:sldChg>
      <pc:sldChg chg="del">
        <pc:chgData name="Mitchell Wand" userId="de9b44c55c049659" providerId="LiveId" clId="{A3C5E289-FD0A-4A2C-B775-A66EDB85EC8C}" dt="2023-09-21T19:05:48.983" v="0" actId="18676"/>
        <pc:sldMkLst>
          <pc:docMk/>
          <pc:sldMk cId="3646889748" sldId="391"/>
        </pc:sldMkLst>
      </pc:sldChg>
      <pc:sldChg chg="del">
        <pc:chgData name="Mitchell Wand" userId="de9b44c55c049659" providerId="LiveId" clId="{A3C5E289-FD0A-4A2C-B775-A66EDB85EC8C}" dt="2023-09-21T19:05:48.983" v="0" actId="18676"/>
        <pc:sldMkLst>
          <pc:docMk/>
          <pc:sldMk cId="2936127610" sldId="393"/>
        </pc:sldMkLst>
      </pc:sldChg>
      <pc:sldChg chg="del">
        <pc:chgData name="Mitchell Wand" userId="de9b44c55c049659" providerId="LiveId" clId="{A3C5E289-FD0A-4A2C-B775-A66EDB85EC8C}" dt="2023-09-21T19:05:48.983" v="0" actId="18676"/>
        <pc:sldMkLst>
          <pc:docMk/>
          <pc:sldMk cId="3959368631" sldId="395"/>
        </pc:sldMkLst>
      </pc:sldChg>
      <pc:sldChg chg="del">
        <pc:chgData name="Mitchell Wand" userId="de9b44c55c049659" providerId="LiveId" clId="{A3C5E289-FD0A-4A2C-B775-A66EDB85EC8C}" dt="2023-09-21T19:05:48.983" v="0" actId="18676"/>
        <pc:sldMkLst>
          <pc:docMk/>
          <pc:sldMk cId="731707150" sldId="396"/>
        </pc:sldMkLst>
      </pc:sldChg>
      <pc:sldChg chg="del">
        <pc:chgData name="Mitchell Wand" userId="de9b44c55c049659" providerId="LiveId" clId="{A3C5E289-FD0A-4A2C-B775-A66EDB85EC8C}" dt="2023-09-21T19:05:48.983" v="0" actId="18676"/>
        <pc:sldMkLst>
          <pc:docMk/>
          <pc:sldMk cId="448131492" sldId="397"/>
        </pc:sldMkLst>
      </pc:sldChg>
      <pc:sldChg chg="del">
        <pc:chgData name="Mitchell Wand" userId="de9b44c55c049659" providerId="LiveId" clId="{A3C5E289-FD0A-4A2C-B775-A66EDB85EC8C}" dt="2023-09-21T19:05:48.983" v="0" actId="18676"/>
        <pc:sldMkLst>
          <pc:docMk/>
          <pc:sldMk cId="2865064717" sldId="398"/>
        </pc:sldMkLst>
      </pc:sldChg>
      <pc:sldChg chg="del">
        <pc:chgData name="Mitchell Wand" userId="de9b44c55c049659" providerId="LiveId" clId="{A3C5E289-FD0A-4A2C-B775-A66EDB85EC8C}" dt="2023-09-21T19:05:48.983" v="0" actId="18676"/>
        <pc:sldMkLst>
          <pc:docMk/>
          <pc:sldMk cId="406903797" sldId="399"/>
        </pc:sldMkLst>
      </pc:sldChg>
      <pc:sldChg chg="del">
        <pc:chgData name="Mitchell Wand" userId="de9b44c55c049659" providerId="LiveId" clId="{A3C5E289-FD0A-4A2C-B775-A66EDB85EC8C}" dt="2023-09-21T19:05:48.983" v="0" actId="18676"/>
        <pc:sldMkLst>
          <pc:docMk/>
          <pc:sldMk cId="1631386980" sldId="400"/>
        </pc:sldMkLst>
      </pc:sldChg>
      <pc:sldChg chg="del">
        <pc:chgData name="Mitchell Wand" userId="de9b44c55c049659" providerId="LiveId" clId="{A3C5E289-FD0A-4A2C-B775-A66EDB85EC8C}" dt="2023-09-21T19:05:48.983" v="0" actId="18676"/>
        <pc:sldMkLst>
          <pc:docMk/>
          <pc:sldMk cId="581266231" sldId="401"/>
        </pc:sldMkLst>
      </pc:sldChg>
      <pc:sldChg chg="del">
        <pc:chgData name="Mitchell Wand" userId="de9b44c55c049659" providerId="LiveId" clId="{A3C5E289-FD0A-4A2C-B775-A66EDB85EC8C}" dt="2023-09-21T19:05:48.983" v="0" actId="18676"/>
        <pc:sldMkLst>
          <pc:docMk/>
          <pc:sldMk cId="1352059909" sldId="402"/>
        </pc:sldMkLst>
      </pc:sldChg>
      <pc:sldChg chg="del">
        <pc:chgData name="Mitchell Wand" userId="de9b44c55c049659" providerId="LiveId" clId="{A3C5E289-FD0A-4A2C-B775-A66EDB85EC8C}" dt="2023-09-21T19:05:48.983" v="0" actId="18676"/>
        <pc:sldMkLst>
          <pc:docMk/>
          <pc:sldMk cId="424888832" sldId="403"/>
        </pc:sldMkLst>
      </pc:sldChg>
      <pc:sldChg chg="modSp mod">
        <pc:chgData name="Mitchell Wand" userId="de9b44c55c049659" providerId="LiveId" clId="{A3C5E289-FD0A-4A2C-B775-A66EDB85EC8C}" dt="2023-09-21T19:08:02.826" v="3"/>
        <pc:sldMkLst>
          <pc:docMk/>
          <pc:sldMk cId="2060496032" sldId="405"/>
        </pc:sldMkLst>
        <pc:spChg chg="mod">
          <ac:chgData name="Mitchell Wand" userId="de9b44c55c049659" providerId="LiveId" clId="{A3C5E289-FD0A-4A2C-B775-A66EDB85EC8C}" dt="2023-09-21T19:08:02.826" v="3"/>
          <ac:spMkLst>
            <pc:docMk/>
            <pc:sldMk cId="2060496032" sldId="405"/>
            <ac:spMk id="3" creationId="{9BEC0C84-159D-289A-AB37-71EDCED09F3D}"/>
          </ac:spMkLst>
        </pc:spChg>
      </pc:sldChg>
      <pc:sldChg chg="modSp mod">
        <pc:chgData name="Mitchell Wand" userId="de9b44c55c049659" providerId="LiveId" clId="{A3C5E289-FD0A-4A2C-B775-A66EDB85EC8C}" dt="2023-09-21T19:08:19.001" v="5"/>
        <pc:sldMkLst>
          <pc:docMk/>
          <pc:sldMk cId="2363062081" sldId="425"/>
        </pc:sldMkLst>
        <pc:spChg chg="mod">
          <ac:chgData name="Mitchell Wand" userId="de9b44c55c049659" providerId="LiveId" clId="{A3C5E289-FD0A-4A2C-B775-A66EDB85EC8C}" dt="2023-09-21T19:08:19.001" v="5"/>
          <ac:spMkLst>
            <pc:docMk/>
            <pc:sldMk cId="2363062081" sldId="425"/>
            <ac:spMk id="3" creationId="{9BEC0C84-159D-289A-AB37-71EDCED09F3D}"/>
          </ac:spMkLst>
        </pc:spChg>
      </pc:sldChg>
      <pc:sldMasterChg chg="delSldLayout">
        <pc:chgData name="Mitchell Wand" userId="de9b44c55c049659" providerId="LiveId" clId="{A3C5E289-FD0A-4A2C-B775-A66EDB85EC8C}" dt="2023-09-21T19:05:48.983" v="0" actId="18676"/>
        <pc:sldMasterMkLst>
          <pc:docMk/>
          <pc:sldMasterMk cId="0" sldId="2147483648"/>
        </pc:sldMasterMkLst>
        <pc:sldLayoutChg chg="del">
          <pc:chgData name="Mitchell Wand" userId="de9b44c55c049659" providerId="LiveId" clId="{A3C5E289-FD0A-4A2C-B775-A66EDB85EC8C}" dt="2023-09-21T19:05:48.983" v="0" actId="18676"/>
          <pc:sldLayoutMkLst>
            <pc:docMk/>
            <pc:sldMasterMk cId="0" sldId="2147483648"/>
            <pc:sldLayoutMk cId="0" sldId="2147483652"/>
          </pc:sldLayoutMkLst>
        </pc:sldLayoutChg>
      </pc:sldMasterChg>
    </pc:docChg>
  </pc:docChgLst>
  <pc:docChgLst>
    <pc:chgData name="Mitchell Wand" userId="de9b44c55c049659" providerId="LiveId" clId="{97F6A37B-697C-4290-A1B5-0CB4BB45D11B}"/>
    <pc:docChg chg="undo custSel addSld delSld modSld sldOrd modMainMaster delSection modSection">
      <pc:chgData name="Mitchell Wand" userId="de9b44c55c049659" providerId="LiveId" clId="{97F6A37B-697C-4290-A1B5-0CB4BB45D11B}" dt="2024-10-15T02:07:38.847" v="2945" actId="700"/>
      <pc:docMkLst>
        <pc:docMk/>
      </pc:docMkLst>
      <pc:sldChg chg="del">
        <pc:chgData name="Mitchell Wand" userId="de9b44c55c049659" providerId="LiveId" clId="{97F6A37B-697C-4290-A1B5-0CB4BB45D11B}" dt="2024-09-29T12:43:17.708" v="2397" actId="2696"/>
        <pc:sldMkLst>
          <pc:docMk/>
          <pc:sldMk cId="0" sldId="286"/>
        </pc:sldMkLst>
      </pc:sldChg>
      <pc:sldChg chg="delSp modSp mod">
        <pc:chgData name="Mitchell Wand" userId="de9b44c55c049659" providerId="LiveId" clId="{97F6A37B-697C-4290-A1B5-0CB4BB45D11B}" dt="2024-09-29T12:43:42.319" v="2421" actId="20577"/>
        <pc:sldMkLst>
          <pc:docMk/>
          <pc:sldMk cId="0" sldId="288"/>
        </pc:sldMkLst>
        <pc:spChg chg="mod">
          <ac:chgData name="Mitchell Wand" userId="de9b44c55c049659" providerId="LiveId" clId="{97F6A37B-697C-4290-A1B5-0CB4BB45D11B}" dt="2024-09-29T12:43:42.319" v="2421" actId="20577"/>
          <ac:spMkLst>
            <pc:docMk/>
            <pc:sldMk cId="0" sldId="288"/>
            <ac:spMk id="371" creationId="{00000000-0000-0000-0000-000000000000}"/>
          </ac:spMkLst>
        </pc:spChg>
        <pc:spChg chg="mod">
          <ac:chgData name="Mitchell Wand" userId="de9b44c55c049659" providerId="LiveId" clId="{97F6A37B-697C-4290-A1B5-0CB4BB45D11B}" dt="2024-09-29T12:34:51.381" v="2267" actId="1076"/>
          <ac:spMkLst>
            <pc:docMk/>
            <pc:sldMk cId="0" sldId="288"/>
            <ac:spMk id="374" creationId="{00000000-0000-0000-0000-000000000000}"/>
          </ac:spMkLst>
        </pc:spChg>
        <pc:picChg chg="del">
          <ac:chgData name="Mitchell Wand" userId="de9b44c55c049659" providerId="LiveId" clId="{97F6A37B-697C-4290-A1B5-0CB4BB45D11B}" dt="2024-09-29T12:28:29.116" v="1896" actId="478"/>
          <ac:picMkLst>
            <pc:docMk/>
            <pc:sldMk cId="0" sldId="288"/>
            <ac:picMk id="373" creationId="{00000000-0000-0000-0000-000000000000}"/>
          </ac:picMkLst>
        </pc:picChg>
      </pc:sldChg>
      <pc:sldChg chg="modSp del mod">
        <pc:chgData name="Mitchell Wand" userId="de9b44c55c049659" providerId="LiveId" clId="{97F6A37B-697C-4290-A1B5-0CB4BB45D11B}" dt="2024-09-29T12:38:23.543" v="2318" actId="2696"/>
        <pc:sldMkLst>
          <pc:docMk/>
          <pc:sldMk cId="0" sldId="289"/>
        </pc:sldMkLst>
        <pc:spChg chg="mod">
          <ac:chgData name="Mitchell Wand" userId="de9b44c55c049659" providerId="LiveId" clId="{97F6A37B-697C-4290-A1B5-0CB4BB45D11B}" dt="2024-09-29T12:35:16.200" v="2277" actId="20577"/>
          <ac:spMkLst>
            <pc:docMk/>
            <pc:sldMk cId="0" sldId="289"/>
            <ac:spMk id="376" creationId="{00000000-0000-0000-0000-000000000000}"/>
          </ac:spMkLst>
        </pc:spChg>
      </pc:sldChg>
      <pc:sldChg chg="del">
        <pc:chgData name="Mitchell Wand" userId="de9b44c55c049659" providerId="LiveId" clId="{97F6A37B-697C-4290-A1B5-0CB4BB45D11B}" dt="2024-09-29T12:40:13.878" v="2323" actId="47"/>
        <pc:sldMkLst>
          <pc:docMk/>
          <pc:sldMk cId="0" sldId="290"/>
        </pc:sldMkLst>
      </pc:sldChg>
      <pc:sldChg chg="del">
        <pc:chgData name="Mitchell Wand" userId="de9b44c55c049659" providerId="LiveId" clId="{97F6A37B-697C-4290-A1B5-0CB4BB45D11B}" dt="2024-09-29T12:40:13.878" v="2323" actId="47"/>
        <pc:sldMkLst>
          <pc:docMk/>
          <pc:sldMk cId="0" sldId="291"/>
        </pc:sldMkLst>
      </pc:sldChg>
      <pc:sldChg chg="del">
        <pc:chgData name="Mitchell Wand" userId="de9b44c55c049659" providerId="LiveId" clId="{97F6A37B-697C-4290-A1B5-0CB4BB45D11B}" dt="2024-09-29T12:40:13.878" v="2323" actId="47"/>
        <pc:sldMkLst>
          <pc:docMk/>
          <pc:sldMk cId="0" sldId="292"/>
        </pc:sldMkLst>
      </pc:sldChg>
      <pc:sldChg chg="del">
        <pc:chgData name="Mitchell Wand" userId="de9b44c55c049659" providerId="LiveId" clId="{97F6A37B-697C-4290-A1B5-0CB4BB45D11B}" dt="2024-09-29T12:40:13.878" v="2323" actId="47"/>
        <pc:sldMkLst>
          <pc:docMk/>
          <pc:sldMk cId="0" sldId="293"/>
        </pc:sldMkLst>
      </pc:sldChg>
      <pc:sldChg chg="del">
        <pc:chgData name="Mitchell Wand" userId="de9b44c55c049659" providerId="LiveId" clId="{97F6A37B-697C-4290-A1B5-0CB4BB45D11B}" dt="2024-09-29T12:40:13.878" v="2323" actId="47"/>
        <pc:sldMkLst>
          <pc:docMk/>
          <pc:sldMk cId="2690522714" sldId="386"/>
        </pc:sldMkLst>
      </pc:sldChg>
      <pc:sldChg chg="modSp mod chgLayout">
        <pc:chgData name="Mitchell Wand" userId="de9b44c55c049659" providerId="LiveId" clId="{97F6A37B-697C-4290-A1B5-0CB4BB45D11B}" dt="2024-10-15T02:07:38.847" v="2945" actId="700"/>
        <pc:sldMkLst>
          <pc:docMk/>
          <pc:sldMk cId="3856103181" sldId="404"/>
        </pc:sldMkLst>
        <pc:spChg chg="mod ord">
          <ac:chgData name="Mitchell Wand" userId="de9b44c55c049659" providerId="LiveId" clId="{97F6A37B-697C-4290-A1B5-0CB4BB45D11B}" dt="2024-10-15T02:07:38.847" v="2945" actId="700"/>
          <ac:spMkLst>
            <pc:docMk/>
            <pc:sldMk cId="3856103181" sldId="404"/>
            <ac:spMk id="116" creationId="{00000000-0000-0000-0000-000000000000}"/>
          </ac:spMkLst>
        </pc:spChg>
        <pc:spChg chg="mod ord">
          <ac:chgData name="Mitchell Wand" userId="de9b44c55c049659" providerId="LiveId" clId="{97F6A37B-697C-4290-A1B5-0CB4BB45D11B}" dt="2024-10-15T02:07:38.847" v="2945" actId="700"/>
          <ac:spMkLst>
            <pc:docMk/>
            <pc:sldMk cId="3856103181" sldId="404"/>
            <ac:spMk id="117" creationId="{00000000-0000-0000-0000-000000000000}"/>
          </ac:spMkLst>
        </pc:spChg>
        <pc:spChg chg="mod ord">
          <ac:chgData name="Mitchell Wand" userId="de9b44c55c049659" providerId="LiveId" clId="{97F6A37B-697C-4290-A1B5-0CB4BB45D11B}" dt="2024-10-15T02:07:38.847" v="2945" actId="700"/>
          <ac:spMkLst>
            <pc:docMk/>
            <pc:sldMk cId="3856103181" sldId="404"/>
            <ac:spMk id="118" creationId="{00000000-0000-0000-0000-000000000000}"/>
          </ac:spMkLst>
        </pc:spChg>
      </pc:sldChg>
      <pc:sldChg chg="addSp delSp modSp mod modClrScheme chgLayout">
        <pc:chgData name="Mitchell Wand" userId="de9b44c55c049659" providerId="LiveId" clId="{97F6A37B-697C-4290-A1B5-0CB4BB45D11B}" dt="2024-09-29T12:51:27.638" v="2550" actId="20577"/>
        <pc:sldMkLst>
          <pc:docMk/>
          <pc:sldMk cId="1143622218" sldId="408"/>
        </pc:sldMkLst>
        <pc:spChg chg="mod ord">
          <ac:chgData name="Mitchell Wand" userId="de9b44c55c049659" providerId="LiveId" clId="{97F6A37B-697C-4290-A1B5-0CB4BB45D11B}" dt="2024-09-29T12:51:27.638" v="2550" actId="20577"/>
          <ac:spMkLst>
            <pc:docMk/>
            <pc:sldMk cId="1143622218" sldId="408"/>
            <ac:spMk id="2" creationId="{5C65FDBC-B21A-18B1-886D-9F8EDA80D502}"/>
          </ac:spMkLst>
        </pc:spChg>
        <pc:spChg chg="mod ord">
          <ac:chgData name="Mitchell Wand" userId="de9b44c55c049659" providerId="LiveId" clId="{97F6A37B-697C-4290-A1B5-0CB4BB45D11B}" dt="2024-09-29T12:48:26.190" v="2475" actId="700"/>
          <ac:spMkLst>
            <pc:docMk/>
            <pc:sldMk cId="1143622218" sldId="408"/>
            <ac:spMk id="3" creationId="{3D1FB27E-8A69-3EF9-C5F1-FA9C71ECE48A}"/>
          </ac:spMkLst>
        </pc:spChg>
        <pc:spChg chg="add del mod ord">
          <ac:chgData name="Mitchell Wand" userId="de9b44c55c049659" providerId="LiveId" clId="{97F6A37B-697C-4290-A1B5-0CB4BB45D11B}" dt="2024-09-29T12:48:22.195" v="2474" actId="700"/>
          <ac:spMkLst>
            <pc:docMk/>
            <pc:sldMk cId="1143622218" sldId="408"/>
            <ac:spMk id="4" creationId="{EE7DA47B-64D0-E031-89C0-236102427F0C}"/>
          </ac:spMkLst>
        </pc:spChg>
        <pc:spChg chg="mod">
          <ac:chgData name="Mitchell Wand" userId="de9b44c55c049659" providerId="LiveId" clId="{97F6A37B-697C-4290-A1B5-0CB4BB45D11B}" dt="2024-09-29T12:46:49.288" v="2426" actId="1076"/>
          <ac:spMkLst>
            <pc:docMk/>
            <pc:sldMk cId="1143622218" sldId="408"/>
            <ac:spMk id="5" creationId="{6E5519AE-D929-CABE-11EC-4B416E8E4B0B}"/>
          </ac:spMkLst>
        </pc:spChg>
        <pc:spChg chg="mod">
          <ac:chgData name="Mitchell Wand" userId="de9b44c55c049659" providerId="LiveId" clId="{97F6A37B-697C-4290-A1B5-0CB4BB45D11B}" dt="2024-09-29T12:48:10.915" v="2472" actId="1076"/>
          <ac:spMkLst>
            <pc:docMk/>
            <pc:sldMk cId="1143622218" sldId="408"/>
            <ac:spMk id="6" creationId="{ABA83B7E-DB88-E05B-D1C2-649804410B6F}"/>
          </ac:spMkLst>
        </pc:spChg>
      </pc:sldChg>
      <pc:sldChg chg="modSp del mod">
        <pc:chgData name="Mitchell Wand" userId="de9b44c55c049659" providerId="LiveId" clId="{97F6A37B-697C-4290-A1B5-0CB4BB45D11B}" dt="2024-09-28T19:20:21.386" v="455" actId="2696"/>
        <pc:sldMkLst>
          <pc:docMk/>
          <pc:sldMk cId="1300815534" sldId="409"/>
        </pc:sldMkLst>
        <pc:spChg chg="mod">
          <ac:chgData name="Mitchell Wand" userId="de9b44c55c049659" providerId="LiveId" clId="{97F6A37B-697C-4290-A1B5-0CB4BB45D11B}" dt="2024-09-28T19:06:38.989" v="325" actId="20577"/>
          <ac:spMkLst>
            <pc:docMk/>
            <pc:sldMk cId="1300815534" sldId="409"/>
            <ac:spMk id="2" creationId="{EC7AAF55-F173-6723-9BF6-CDDFE70A2646}"/>
          </ac:spMkLst>
        </pc:spChg>
        <pc:spChg chg="mod">
          <ac:chgData name="Mitchell Wand" userId="de9b44c55c049659" providerId="LiveId" clId="{97F6A37B-697C-4290-A1B5-0CB4BB45D11B}" dt="2024-09-28T19:06:10.714" v="317" actId="20577"/>
          <ac:spMkLst>
            <pc:docMk/>
            <pc:sldMk cId="1300815534" sldId="409"/>
            <ac:spMk id="8" creationId="{22329E01-A0DE-C09A-2300-18E4D14553AF}"/>
          </ac:spMkLst>
        </pc:spChg>
      </pc:sldChg>
      <pc:sldChg chg="modSp mod">
        <pc:chgData name="Mitchell Wand" userId="de9b44c55c049659" providerId="LiveId" clId="{97F6A37B-697C-4290-A1B5-0CB4BB45D11B}" dt="2024-09-29T12:56:37.249" v="2696" actId="20577"/>
        <pc:sldMkLst>
          <pc:docMk/>
          <pc:sldMk cId="2875260270" sldId="410"/>
        </pc:sldMkLst>
        <pc:spChg chg="mod">
          <ac:chgData name="Mitchell Wand" userId="de9b44c55c049659" providerId="LiveId" clId="{97F6A37B-697C-4290-A1B5-0CB4BB45D11B}" dt="2024-09-29T12:56:37.249" v="2696" actId="20577"/>
          <ac:spMkLst>
            <pc:docMk/>
            <pc:sldMk cId="2875260270" sldId="410"/>
            <ac:spMk id="4" creationId="{82A9C48E-EA24-D8A7-AE1A-2AD428607895}"/>
          </ac:spMkLst>
        </pc:spChg>
        <pc:spChg chg="mod">
          <ac:chgData name="Mitchell Wand" userId="de9b44c55c049659" providerId="LiveId" clId="{97F6A37B-697C-4290-A1B5-0CB4BB45D11B}" dt="2024-09-28T19:20:03.301" v="454"/>
          <ac:spMkLst>
            <pc:docMk/>
            <pc:sldMk cId="2875260270" sldId="410"/>
            <ac:spMk id="7" creationId="{5EE925B8-2FA7-1F24-33B0-832E9A2469C0}"/>
          </ac:spMkLst>
        </pc:spChg>
      </pc:sldChg>
      <pc:sldChg chg="modSp mod">
        <pc:chgData name="Mitchell Wand" userId="de9b44c55c049659" providerId="LiveId" clId="{97F6A37B-697C-4290-A1B5-0CB4BB45D11B}" dt="2024-09-28T20:28:47.887" v="657" actId="20577"/>
        <pc:sldMkLst>
          <pc:docMk/>
          <pc:sldMk cId="3178519261" sldId="416"/>
        </pc:sldMkLst>
        <pc:spChg chg="mod">
          <ac:chgData name="Mitchell Wand" userId="de9b44c55c049659" providerId="LiveId" clId="{97F6A37B-697C-4290-A1B5-0CB4BB45D11B}" dt="2024-09-28T20:28:47.887" v="657" actId="20577"/>
          <ac:spMkLst>
            <pc:docMk/>
            <pc:sldMk cId="3178519261" sldId="416"/>
            <ac:spMk id="5" creationId="{648A590C-EAEA-35A2-9F4C-15A8DD29B6BE}"/>
          </ac:spMkLst>
        </pc:spChg>
      </pc:sldChg>
      <pc:sldChg chg="modSp mod">
        <pc:chgData name="Mitchell Wand" userId="de9b44c55c049659" providerId="LiveId" clId="{97F6A37B-697C-4290-A1B5-0CB4BB45D11B}" dt="2024-09-29T11:38:50.962" v="726" actId="20577"/>
        <pc:sldMkLst>
          <pc:docMk/>
          <pc:sldMk cId="3248419483" sldId="421"/>
        </pc:sldMkLst>
        <pc:spChg chg="mod">
          <ac:chgData name="Mitchell Wand" userId="de9b44c55c049659" providerId="LiveId" clId="{97F6A37B-697C-4290-A1B5-0CB4BB45D11B}" dt="2024-09-29T11:38:50.962" v="726" actId="20577"/>
          <ac:spMkLst>
            <pc:docMk/>
            <pc:sldMk cId="3248419483" sldId="421"/>
            <ac:spMk id="3" creationId="{98FC7662-3EE7-92E8-8427-76E9027BE025}"/>
          </ac:spMkLst>
        </pc:spChg>
      </pc:sldChg>
      <pc:sldChg chg="del">
        <pc:chgData name="Mitchell Wand" userId="de9b44c55c049659" providerId="LiveId" clId="{97F6A37B-697C-4290-A1B5-0CB4BB45D11B}" dt="2024-09-29T11:37:27.397" v="663" actId="2696"/>
        <pc:sldMkLst>
          <pc:docMk/>
          <pc:sldMk cId="3918795189" sldId="422"/>
        </pc:sldMkLst>
      </pc:sldChg>
      <pc:sldChg chg="del">
        <pc:chgData name="Mitchell Wand" userId="de9b44c55c049659" providerId="LiveId" clId="{97F6A37B-697C-4290-A1B5-0CB4BB45D11B}" dt="2024-09-29T11:44:15.611" v="749" actId="2696"/>
        <pc:sldMkLst>
          <pc:docMk/>
          <pc:sldMk cId="3756781712" sldId="423"/>
        </pc:sldMkLst>
      </pc:sldChg>
      <pc:sldChg chg="modSp mod">
        <pc:chgData name="Mitchell Wand" userId="de9b44c55c049659" providerId="LiveId" clId="{97F6A37B-697C-4290-A1B5-0CB4BB45D11B}" dt="2024-09-29T11:50:45.417" v="770" actId="14100"/>
        <pc:sldMkLst>
          <pc:docMk/>
          <pc:sldMk cId="3886866829" sldId="424"/>
        </pc:sldMkLst>
        <pc:spChg chg="mod">
          <ac:chgData name="Mitchell Wand" userId="de9b44c55c049659" providerId="LiveId" clId="{97F6A37B-697C-4290-A1B5-0CB4BB45D11B}" dt="2024-09-29T11:46:07.898" v="755" actId="13926"/>
          <ac:spMkLst>
            <pc:docMk/>
            <pc:sldMk cId="3886866829" sldId="424"/>
            <ac:spMk id="4" creationId="{9C19FF8C-A42C-CC34-EA75-79137BA17575}"/>
          </ac:spMkLst>
        </pc:spChg>
        <pc:spChg chg="mod">
          <ac:chgData name="Mitchell Wand" userId="de9b44c55c049659" providerId="LiveId" clId="{97F6A37B-697C-4290-A1B5-0CB4BB45D11B}" dt="2024-09-29T11:50:45.417" v="770" actId="14100"/>
          <ac:spMkLst>
            <pc:docMk/>
            <pc:sldMk cId="3886866829" sldId="424"/>
            <ac:spMk id="5" creationId="{71476609-2237-3E45-225B-93A1772E4FA5}"/>
          </ac:spMkLst>
        </pc:spChg>
      </pc:sldChg>
      <pc:sldChg chg="modSp del mod">
        <pc:chgData name="Mitchell Wand" userId="de9b44c55c049659" providerId="LiveId" clId="{97F6A37B-697C-4290-A1B5-0CB4BB45D11B}" dt="2024-09-28T18:32:02.691" v="93" actId="47"/>
        <pc:sldMkLst>
          <pc:docMk/>
          <pc:sldMk cId="4009855822" sldId="428"/>
        </pc:sldMkLst>
        <pc:spChg chg="mod">
          <ac:chgData name="Mitchell Wand" userId="de9b44c55c049659" providerId="LiveId" clId="{97F6A37B-697C-4290-A1B5-0CB4BB45D11B}" dt="2024-09-28T18:29:48.866" v="53" actId="20577"/>
          <ac:spMkLst>
            <pc:docMk/>
            <pc:sldMk cId="4009855822" sldId="428"/>
            <ac:spMk id="2" creationId="{DE0B8C4F-61BB-84AA-AB6D-424C8C30EDD9}"/>
          </ac:spMkLst>
        </pc:spChg>
      </pc:sldChg>
      <pc:sldChg chg="addSp modSp mod">
        <pc:chgData name="Mitchell Wand" userId="de9b44c55c049659" providerId="LiveId" clId="{97F6A37B-697C-4290-A1B5-0CB4BB45D11B}" dt="2024-09-29T13:01:24.739" v="2809" actId="20577"/>
        <pc:sldMkLst>
          <pc:docMk/>
          <pc:sldMk cId="2918518263" sldId="430"/>
        </pc:sldMkLst>
        <pc:spChg chg="mod">
          <ac:chgData name="Mitchell Wand" userId="de9b44c55c049659" providerId="LiveId" clId="{97F6A37B-697C-4290-A1B5-0CB4BB45D11B}" dt="2024-09-29T13:01:24.739" v="2809" actId="20577"/>
          <ac:spMkLst>
            <pc:docMk/>
            <pc:sldMk cId="2918518263" sldId="430"/>
            <ac:spMk id="2" creationId="{1BC3DCDF-2778-E0E5-1331-9B499E72464D}"/>
          </ac:spMkLst>
        </pc:spChg>
        <pc:spChg chg="mod">
          <ac:chgData name="Mitchell Wand" userId="de9b44c55c049659" providerId="LiveId" clId="{97F6A37B-697C-4290-A1B5-0CB4BB45D11B}" dt="2024-09-28T20:25:20.719" v="637" actId="1076"/>
          <ac:spMkLst>
            <pc:docMk/>
            <pc:sldMk cId="2918518263" sldId="430"/>
            <ac:spMk id="4" creationId="{38A20681-AC1C-154F-001D-174239530F7B}"/>
          </ac:spMkLst>
        </pc:spChg>
        <pc:spChg chg="add mod">
          <ac:chgData name="Mitchell Wand" userId="de9b44c55c049659" providerId="LiveId" clId="{97F6A37B-697C-4290-A1B5-0CB4BB45D11B}" dt="2024-09-29T13:00:37.761" v="2756" actId="207"/>
          <ac:spMkLst>
            <pc:docMk/>
            <pc:sldMk cId="2918518263" sldId="430"/>
            <ac:spMk id="5" creationId="{933251D3-BC7F-D933-DCBD-63E02BFFF12B}"/>
          </ac:spMkLst>
        </pc:spChg>
        <pc:spChg chg="add mod">
          <ac:chgData name="Mitchell Wand" userId="de9b44c55c049659" providerId="LiveId" clId="{97F6A37B-697C-4290-A1B5-0CB4BB45D11B}" dt="2024-09-29T13:00:42.762" v="2757" actId="1076"/>
          <ac:spMkLst>
            <pc:docMk/>
            <pc:sldMk cId="2918518263" sldId="430"/>
            <ac:spMk id="6" creationId="{01568298-CD37-392D-5199-F2CB224B1AFB}"/>
          </ac:spMkLst>
        </pc:spChg>
      </pc:sldChg>
      <pc:sldChg chg="modSp mod">
        <pc:chgData name="Mitchell Wand" userId="de9b44c55c049659" providerId="LiveId" clId="{97F6A37B-697C-4290-A1B5-0CB4BB45D11B}" dt="2024-09-29T12:45:39.565" v="2422" actId="207"/>
        <pc:sldMkLst>
          <pc:docMk/>
          <pc:sldMk cId="2074273268" sldId="431"/>
        </pc:sldMkLst>
        <pc:spChg chg="mod">
          <ac:chgData name="Mitchell Wand" userId="de9b44c55c049659" providerId="LiveId" clId="{97F6A37B-697C-4290-A1B5-0CB4BB45D11B}" dt="2024-09-29T12:45:39.565" v="2422" actId="207"/>
          <ac:spMkLst>
            <pc:docMk/>
            <pc:sldMk cId="2074273268" sldId="431"/>
            <ac:spMk id="3" creationId="{9BEC0C84-159D-289A-AB37-71EDCED09F3D}"/>
          </ac:spMkLst>
        </pc:spChg>
      </pc:sldChg>
      <pc:sldChg chg="del">
        <pc:chgData name="Mitchell Wand" userId="de9b44c55c049659" providerId="LiveId" clId="{97F6A37B-697C-4290-A1B5-0CB4BB45D11B}" dt="2024-09-28T18:17:57.969" v="0" actId="2696"/>
        <pc:sldMkLst>
          <pc:docMk/>
          <pc:sldMk cId="982163746" sldId="432"/>
        </pc:sldMkLst>
      </pc:sldChg>
      <pc:sldChg chg="del">
        <pc:chgData name="Mitchell Wand" userId="de9b44c55c049659" providerId="LiveId" clId="{97F6A37B-697C-4290-A1B5-0CB4BB45D11B}" dt="2024-09-29T12:40:43.822" v="2324" actId="2696"/>
        <pc:sldMkLst>
          <pc:docMk/>
          <pc:sldMk cId="413003471" sldId="434"/>
        </pc:sldMkLst>
      </pc:sldChg>
      <pc:sldChg chg="modSp mod">
        <pc:chgData name="Mitchell Wand" userId="de9b44c55c049659" providerId="LiveId" clId="{97F6A37B-697C-4290-A1B5-0CB4BB45D11B}" dt="2024-09-28T20:31:45.775" v="662" actId="1076"/>
        <pc:sldMkLst>
          <pc:docMk/>
          <pc:sldMk cId="1723044947" sldId="436"/>
        </pc:sldMkLst>
        <pc:spChg chg="mod">
          <ac:chgData name="Mitchell Wand" userId="de9b44c55c049659" providerId="LiveId" clId="{97F6A37B-697C-4290-A1B5-0CB4BB45D11B}" dt="2024-09-28T20:31:45.775" v="662" actId="1076"/>
          <ac:spMkLst>
            <pc:docMk/>
            <pc:sldMk cId="1723044947" sldId="436"/>
            <ac:spMk id="9" creationId="{CCBF80F9-908A-4548-59F0-7C33A786DBE6}"/>
          </ac:spMkLst>
        </pc:spChg>
      </pc:sldChg>
      <pc:sldChg chg="addSp modSp add mod modAnim">
        <pc:chgData name="Mitchell Wand" userId="de9b44c55c049659" providerId="LiveId" clId="{97F6A37B-697C-4290-A1B5-0CB4BB45D11B}" dt="2024-09-29T12:55:28.648" v="2684"/>
        <pc:sldMkLst>
          <pc:docMk/>
          <pc:sldMk cId="3230133504" sldId="439"/>
        </pc:sldMkLst>
        <pc:spChg chg="mod">
          <ac:chgData name="Mitchell Wand" userId="de9b44c55c049659" providerId="LiveId" clId="{97F6A37B-697C-4290-A1B5-0CB4BB45D11B}" dt="2024-09-29T12:52:04.710" v="2580" actId="20577"/>
          <ac:spMkLst>
            <pc:docMk/>
            <pc:sldMk cId="3230133504" sldId="439"/>
            <ac:spMk id="2" creationId="{DE0B8C4F-61BB-84AA-AB6D-424C8C30EDD9}"/>
          </ac:spMkLst>
        </pc:spChg>
        <pc:spChg chg="mod">
          <ac:chgData name="Mitchell Wand" userId="de9b44c55c049659" providerId="LiveId" clId="{97F6A37B-697C-4290-A1B5-0CB4BB45D11B}" dt="2024-09-29T12:52:14.395" v="2581" actId="1076"/>
          <ac:spMkLst>
            <pc:docMk/>
            <pc:sldMk cId="3230133504" sldId="439"/>
            <ac:spMk id="3" creationId="{ADE0A4A4-C242-1F63-A215-2BBB08EB5C99}"/>
          </ac:spMkLst>
        </pc:spChg>
        <pc:spChg chg="add mod">
          <ac:chgData name="Mitchell Wand" userId="de9b44c55c049659" providerId="LiveId" clId="{97F6A37B-697C-4290-A1B5-0CB4BB45D11B}" dt="2024-09-28T18:31:29.339" v="91" actId="20577"/>
          <ac:spMkLst>
            <pc:docMk/>
            <pc:sldMk cId="3230133504" sldId="439"/>
            <ac:spMk id="5" creationId="{C311049F-6336-5CD1-A77B-E82E4C81F095}"/>
          </ac:spMkLst>
        </pc:spChg>
        <pc:spChg chg="mod">
          <ac:chgData name="Mitchell Wand" userId="de9b44c55c049659" providerId="LiveId" clId="{97F6A37B-697C-4290-A1B5-0CB4BB45D11B}" dt="2024-09-28T18:30:18.884" v="54" actId="13926"/>
          <ac:spMkLst>
            <pc:docMk/>
            <pc:sldMk cId="3230133504" sldId="439"/>
            <ac:spMk id="6" creationId="{EF1F3BB2-2BC7-BE36-D551-F7C0BF68C652}"/>
          </ac:spMkLst>
        </pc:spChg>
        <pc:spChg chg="mod">
          <ac:chgData name="Mitchell Wand" userId="de9b44c55c049659" providerId="LiveId" clId="{97F6A37B-697C-4290-A1B5-0CB4BB45D11B}" dt="2024-09-28T18:28:51.409" v="47" actId="1076"/>
          <ac:spMkLst>
            <pc:docMk/>
            <pc:sldMk cId="3230133504" sldId="439"/>
            <ac:spMk id="7" creationId="{80E88B98-44E2-F437-AED9-1D3AF86B50E5}"/>
          </ac:spMkLst>
        </pc:spChg>
        <pc:spChg chg="mod">
          <ac:chgData name="Mitchell Wand" userId="de9b44c55c049659" providerId="LiveId" clId="{97F6A37B-697C-4290-A1B5-0CB4BB45D11B}" dt="2024-09-28T18:28:58.637" v="48" actId="1076"/>
          <ac:spMkLst>
            <pc:docMk/>
            <pc:sldMk cId="3230133504" sldId="439"/>
            <ac:spMk id="8" creationId="{7E4D0137-04F4-5781-9C61-3353F1EA56B6}"/>
          </ac:spMkLst>
        </pc:spChg>
        <pc:spChg chg="add mod">
          <ac:chgData name="Mitchell Wand" userId="de9b44c55c049659" providerId="LiveId" clId="{97F6A37B-697C-4290-A1B5-0CB4BB45D11B}" dt="2024-09-29T12:53:13.080" v="2582"/>
          <ac:spMkLst>
            <pc:docMk/>
            <pc:sldMk cId="3230133504" sldId="439"/>
            <ac:spMk id="9" creationId="{0B01FC30-4B61-1805-7A13-96C66C032CFD}"/>
          </ac:spMkLst>
        </pc:spChg>
        <pc:spChg chg="add mod">
          <ac:chgData name="Mitchell Wand" userId="de9b44c55c049659" providerId="LiveId" clId="{97F6A37B-697C-4290-A1B5-0CB4BB45D11B}" dt="2024-09-29T12:55:15.953" v="2683" actId="5793"/>
          <ac:spMkLst>
            <pc:docMk/>
            <pc:sldMk cId="3230133504" sldId="439"/>
            <ac:spMk id="10" creationId="{E90805E3-E9DC-6877-3655-274D71B10D8A}"/>
          </ac:spMkLst>
        </pc:spChg>
      </pc:sldChg>
      <pc:sldChg chg="addSp delSp modSp add mod">
        <pc:chgData name="Mitchell Wand" userId="de9b44c55c049659" providerId="LiveId" clId="{97F6A37B-697C-4290-A1B5-0CB4BB45D11B}" dt="2024-09-28T19:18:29.008" v="453" actId="13926"/>
        <pc:sldMkLst>
          <pc:docMk/>
          <pc:sldMk cId="3510176777" sldId="440"/>
        </pc:sldMkLst>
        <pc:spChg chg="add mod">
          <ac:chgData name="Mitchell Wand" userId="de9b44c55c049659" providerId="LiveId" clId="{97F6A37B-697C-4290-A1B5-0CB4BB45D11B}" dt="2024-09-28T19:18:29.008" v="453" actId="13926"/>
          <ac:spMkLst>
            <pc:docMk/>
            <pc:sldMk cId="3510176777" sldId="440"/>
            <ac:spMk id="4" creationId="{9EA4E006-25D5-E03A-0B14-A6071231335B}"/>
          </ac:spMkLst>
        </pc:spChg>
        <pc:spChg chg="mod">
          <ac:chgData name="Mitchell Wand" userId="de9b44c55c049659" providerId="LiveId" clId="{97F6A37B-697C-4290-A1B5-0CB4BB45D11B}" dt="2024-09-28T19:17:59.067" v="451" actId="13926"/>
          <ac:spMkLst>
            <pc:docMk/>
            <pc:sldMk cId="3510176777" sldId="440"/>
            <ac:spMk id="5" creationId="{EA395971-F8EE-0339-3040-E89AF057C67A}"/>
          </ac:spMkLst>
        </pc:spChg>
        <pc:spChg chg="del">
          <ac:chgData name="Mitchell Wand" userId="de9b44c55c049659" providerId="LiveId" clId="{97F6A37B-697C-4290-A1B5-0CB4BB45D11B}" dt="2024-09-28T19:10:00.865" v="330" actId="478"/>
          <ac:spMkLst>
            <pc:docMk/>
            <pc:sldMk cId="3510176777" sldId="440"/>
            <ac:spMk id="7" creationId="{B0A0C0BF-058C-D771-52AC-A747548DEE36}"/>
          </ac:spMkLst>
        </pc:spChg>
      </pc:sldChg>
      <pc:sldChg chg="addSp delSp modSp add mod">
        <pc:chgData name="Mitchell Wand" userId="de9b44c55c049659" providerId="LiveId" clId="{97F6A37B-697C-4290-A1B5-0CB4BB45D11B}" dt="2024-09-29T13:01:13.175" v="2790" actId="20577"/>
        <pc:sldMkLst>
          <pc:docMk/>
          <pc:sldMk cId="845014683" sldId="441"/>
        </pc:sldMkLst>
        <pc:spChg chg="mod">
          <ac:chgData name="Mitchell Wand" userId="de9b44c55c049659" providerId="LiveId" clId="{97F6A37B-697C-4290-A1B5-0CB4BB45D11B}" dt="2024-09-29T13:01:13.175" v="2790" actId="20577"/>
          <ac:spMkLst>
            <pc:docMk/>
            <pc:sldMk cId="845014683" sldId="441"/>
            <ac:spMk id="2" creationId="{EF2E17DE-1926-BEE1-9475-D20D8C47DD57}"/>
          </ac:spMkLst>
        </pc:spChg>
        <pc:spChg chg="add mod">
          <ac:chgData name="Mitchell Wand" userId="de9b44c55c049659" providerId="LiveId" clId="{97F6A37B-697C-4290-A1B5-0CB4BB45D11B}" dt="2024-09-29T13:00:25.466" v="2736" actId="207"/>
          <ac:spMkLst>
            <pc:docMk/>
            <pc:sldMk cId="845014683" sldId="441"/>
            <ac:spMk id="4" creationId="{5032C79B-C273-D9E9-9FDD-71FDF4D6AB1F}"/>
          </ac:spMkLst>
        </pc:spChg>
        <pc:spChg chg="del">
          <ac:chgData name="Mitchell Wand" userId="de9b44c55c049659" providerId="LiveId" clId="{97F6A37B-697C-4290-A1B5-0CB4BB45D11B}" dt="2024-09-28T20:13:23.782" v="467" actId="478"/>
          <ac:spMkLst>
            <pc:docMk/>
            <pc:sldMk cId="845014683" sldId="441"/>
            <ac:spMk id="4" creationId="{538D134C-9C56-AD06-B599-8BAAFD7E5333}"/>
          </ac:spMkLst>
        </pc:spChg>
        <pc:spChg chg="del">
          <ac:chgData name="Mitchell Wand" userId="de9b44c55c049659" providerId="LiveId" clId="{97F6A37B-697C-4290-A1B5-0CB4BB45D11B}" dt="2024-09-28T20:13:26.808" v="468" actId="478"/>
          <ac:spMkLst>
            <pc:docMk/>
            <pc:sldMk cId="845014683" sldId="441"/>
            <ac:spMk id="5" creationId="{1EE036FA-D8B3-C86F-93C0-2246C592AAA7}"/>
          </ac:spMkLst>
        </pc:spChg>
        <pc:spChg chg="add mod">
          <ac:chgData name="Mitchell Wand" userId="de9b44c55c049659" providerId="LiveId" clId="{97F6A37B-697C-4290-A1B5-0CB4BB45D11B}" dt="2024-09-29T13:00:49.344" v="2758" actId="1076"/>
          <ac:spMkLst>
            <pc:docMk/>
            <pc:sldMk cId="845014683" sldId="441"/>
            <ac:spMk id="5" creationId="{F2E851EA-7F76-8634-744D-CD4235A71984}"/>
          </ac:spMkLst>
        </pc:spChg>
        <pc:spChg chg="add mod">
          <ac:chgData name="Mitchell Wand" userId="de9b44c55c049659" providerId="LiveId" clId="{97F6A37B-697C-4290-A1B5-0CB4BB45D11B}" dt="2024-09-28T20:20:35.128" v="497"/>
          <ac:spMkLst>
            <pc:docMk/>
            <pc:sldMk cId="845014683" sldId="441"/>
            <ac:spMk id="6" creationId="{53B9895B-9699-AD97-BAF2-AE03A8242EC8}"/>
          </ac:spMkLst>
        </pc:spChg>
        <pc:cxnChg chg="del">
          <ac:chgData name="Mitchell Wand" userId="de9b44c55c049659" providerId="LiveId" clId="{97F6A37B-697C-4290-A1B5-0CB4BB45D11B}" dt="2024-09-28T20:13:28.707" v="469" actId="478"/>
          <ac:cxnSpMkLst>
            <pc:docMk/>
            <pc:sldMk cId="845014683" sldId="441"/>
            <ac:cxnSpMk id="8" creationId="{4A53893B-46A0-9D50-AC5B-E1F398ECB735}"/>
          </ac:cxnSpMkLst>
        </pc:cxnChg>
      </pc:sldChg>
      <pc:sldChg chg="addSp delSp modSp new mod modClrScheme chgLayout">
        <pc:chgData name="Mitchell Wand" userId="de9b44c55c049659" providerId="LiveId" clId="{97F6A37B-697C-4290-A1B5-0CB4BB45D11B}" dt="2024-09-29T11:44:05.432" v="748"/>
        <pc:sldMkLst>
          <pc:docMk/>
          <pc:sldMk cId="2139498976" sldId="442"/>
        </pc:sldMkLst>
        <pc:spChg chg="del mod ord">
          <ac:chgData name="Mitchell Wand" userId="de9b44c55c049659" providerId="LiveId" clId="{97F6A37B-697C-4290-A1B5-0CB4BB45D11B}" dt="2024-09-29T11:42:58.227" v="728" actId="700"/>
          <ac:spMkLst>
            <pc:docMk/>
            <pc:sldMk cId="2139498976" sldId="442"/>
            <ac:spMk id="2" creationId="{CD5BA393-C259-17CE-C558-170F8924CEA7}"/>
          </ac:spMkLst>
        </pc:spChg>
        <pc:spChg chg="del">
          <ac:chgData name="Mitchell Wand" userId="de9b44c55c049659" providerId="LiveId" clId="{97F6A37B-697C-4290-A1B5-0CB4BB45D11B}" dt="2024-09-29T11:42:58.227" v="728" actId="700"/>
          <ac:spMkLst>
            <pc:docMk/>
            <pc:sldMk cId="2139498976" sldId="442"/>
            <ac:spMk id="3" creationId="{E578956A-8C2C-415A-F41A-9F8E1E25A0BC}"/>
          </ac:spMkLst>
        </pc:spChg>
        <pc:spChg chg="mod ord">
          <ac:chgData name="Mitchell Wand" userId="de9b44c55c049659" providerId="LiveId" clId="{97F6A37B-697C-4290-A1B5-0CB4BB45D11B}" dt="2024-09-29T11:42:58.227" v="728" actId="700"/>
          <ac:spMkLst>
            <pc:docMk/>
            <pc:sldMk cId="2139498976" sldId="442"/>
            <ac:spMk id="4" creationId="{70B8467F-F4A0-45BB-A845-66F6FFA3CE4A}"/>
          </ac:spMkLst>
        </pc:spChg>
        <pc:spChg chg="add mod ord">
          <ac:chgData name="Mitchell Wand" userId="de9b44c55c049659" providerId="LiveId" clId="{97F6A37B-697C-4290-A1B5-0CB4BB45D11B}" dt="2024-09-29T11:43:38.862" v="746" actId="20577"/>
          <ac:spMkLst>
            <pc:docMk/>
            <pc:sldMk cId="2139498976" sldId="442"/>
            <ac:spMk id="5" creationId="{0A516187-8E7F-1AFA-DEC3-356B82A2FC2E}"/>
          </ac:spMkLst>
        </pc:spChg>
        <pc:spChg chg="add mod">
          <ac:chgData name="Mitchell Wand" userId="de9b44c55c049659" providerId="LiveId" clId="{97F6A37B-697C-4290-A1B5-0CB4BB45D11B}" dt="2024-09-29T11:44:05.432" v="748"/>
          <ac:spMkLst>
            <pc:docMk/>
            <pc:sldMk cId="2139498976" sldId="442"/>
            <ac:spMk id="6" creationId="{8B8EFFB5-9269-EBC4-4CFE-D72A2DDA5A48}"/>
          </ac:spMkLst>
        </pc:spChg>
      </pc:sldChg>
      <pc:sldChg chg="addSp modSp new mod">
        <pc:chgData name="Mitchell Wand" userId="de9b44c55c049659" providerId="LiveId" clId="{97F6A37B-697C-4290-A1B5-0CB4BB45D11B}" dt="2024-09-29T12:02:09.747" v="1030" actId="14100"/>
        <pc:sldMkLst>
          <pc:docMk/>
          <pc:sldMk cId="1365940729" sldId="443"/>
        </pc:sldMkLst>
        <pc:spChg chg="mod">
          <ac:chgData name="Mitchell Wand" userId="de9b44c55c049659" providerId="LiveId" clId="{97F6A37B-697C-4290-A1B5-0CB4BB45D11B}" dt="2024-09-29T11:53:53.861" v="811"/>
          <ac:spMkLst>
            <pc:docMk/>
            <pc:sldMk cId="1365940729" sldId="443"/>
            <ac:spMk id="2" creationId="{2840AEED-0AC0-B463-F5F5-C37BCE1E4173}"/>
          </ac:spMkLst>
        </pc:spChg>
        <pc:spChg chg="add mod">
          <ac:chgData name="Mitchell Wand" userId="de9b44c55c049659" providerId="LiveId" clId="{97F6A37B-697C-4290-A1B5-0CB4BB45D11B}" dt="2024-09-29T11:54:22.183" v="815" actId="255"/>
          <ac:spMkLst>
            <pc:docMk/>
            <pc:sldMk cId="1365940729" sldId="443"/>
            <ac:spMk id="5" creationId="{F9EE0529-3E67-D3E3-3725-EE5BD7DD0CB6}"/>
          </ac:spMkLst>
        </pc:spChg>
        <pc:spChg chg="add mod">
          <ac:chgData name="Mitchell Wand" userId="de9b44c55c049659" providerId="LiveId" clId="{97F6A37B-697C-4290-A1B5-0CB4BB45D11B}" dt="2024-09-29T11:55:58.875" v="874" actId="207"/>
          <ac:spMkLst>
            <pc:docMk/>
            <pc:sldMk cId="1365940729" sldId="443"/>
            <ac:spMk id="6" creationId="{F088365B-7BF2-B010-8D30-EA8390B05A6F}"/>
          </ac:spMkLst>
        </pc:spChg>
        <pc:spChg chg="add mod">
          <ac:chgData name="Mitchell Wand" userId="de9b44c55c049659" providerId="LiveId" clId="{97F6A37B-697C-4290-A1B5-0CB4BB45D11B}" dt="2024-09-29T11:56:47.970" v="919" actId="207"/>
          <ac:spMkLst>
            <pc:docMk/>
            <pc:sldMk cId="1365940729" sldId="443"/>
            <ac:spMk id="7" creationId="{9495D0C0-602B-4664-8D53-377A9722E730}"/>
          </ac:spMkLst>
        </pc:spChg>
        <pc:spChg chg="add mod">
          <ac:chgData name="Mitchell Wand" userId="de9b44c55c049659" providerId="LiveId" clId="{97F6A37B-697C-4290-A1B5-0CB4BB45D11B}" dt="2024-09-29T11:58:40.203" v="939" actId="14100"/>
          <ac:spMkLst>
            <pc:docMk/>
            <pc:sldMk cId="1365940729" sldId="443"/>
            <ac:spMk id="8" creationId="{9AF3B6A6-789A-0C4B-809F-E097BC41F314}"/>
          </ac:spMkLst>
        </pc:spChg>
        <pc:spChg chg="add mod">
          <ac:chgData name="Mitchell Wand" userId="de9b44c55c049659" providerId="LiveId" clId="{97F6A37B-697C-4290-A1B5-0CB4BB45D11B}" dt="2024-09-29T11:58:54.548" v="948" actId="20577"/>
          <ac:spMkLst>
            <pc:docMk/>
            <pc:sldMk cId="1365940729" sldId="443"/>
            <ac:spMk id="9" creationId="{6C486C67-B9FA-D3EB-FB08-ED610A7D8533}"/>
          </ac:spMkLst>
        </pc:spChg>
        <pc:spChg chg="add mod">
          <ac:chgData name="Mitchell Wand" userId="de9b44c55c049659" providerId="LiveId" clId="{97F6A37B-697C-4290-A1B5-0CB4BB45D11B}" dt="2024-09-29T12:02:09.747" v="1030" actId="14100"/>
          <ac:spMkLst>
            <pc:docMk/>
            <pc:sldMk cId="1365940729" sldId="443"/>
            <ac:spMk id="10" creationId="{01A0F8CD-322D-A93E-6FD2-3801CEA9163F}"/>
          </ac:spMkLst>
        </pc:spChg>
      </pc:sldChg>
      <pc:sldChg chg="addSp delSp modSp new mod">
        <pc:chgData name="Mitchell Wand" userId="de9b44c55c049659" providerId="LiveId" clId="{97F6A37B-697C-4290-A1B5-0CB4BB45D11B}" dt="2024-09-29T12:09:28.767" v="1366" actId="20577"/>
        <pc:sldMkLst>
          <pc:docMk/>
          <pc:sldMk cId="1331777955" sldId="444"/>
        </pc:sldMkLst>
        <pc:spChg chg="mod">
          <ac:chgData name="Mitchell Wand" userId="de9b44c55c049659" providerId="LiveId" clId="{97F6A37B-697C-4290-A1B5-0CB4BB45D11B}" dt="2024-09-29T11:59:30.091" v="969" actId="20577"/>
          <ac:spMkLst>
            <pc:docMk/>
            <pc:sldMk cId="1331777955" sldId="444"/>
            <ac:spMk id="2" creationId="{D2B7D55C-2C5C-AA77-EBEE-787C18F26555}"/>
          </ac:spMkLst>
        </pc:spChg>
        <pc:spChg chg="add mod">
          <ac:chgData name="Mitchell Wand" userId="de9b44c55c049659" providerId="LiveId" clId="{97F6A37B-697C-4290-A1B5-0CB4BB45D11B}" dt="2024-09-29T12:02:59.499" v="1048" actId="13926"/>
          <ac:spMkLst>
            <pc:docMk/>
            <pc:sldMk cId="1331777955" sldId="444"/>
            <ac:spMk id="5" creationId="{E804A824-8409-E432-977A-CAD0040727A4}"/>
          </ac:spMkLst>
        </pc:spChg>
        <pc:spChg chg="add del">
          <ac:chgData name="Mitchell Wand" userId="de9b44c55c049659" providerId="LiveId" clId="{97F6A37B-697C-4290-A1B5-0CB4BB45D11B}" dt="2024-09-29T12:00:18.042" v="975" actId="22"/>
          <ac:spMkLst>
            <pc:docMk/>
            <pc:sldMk cId="1331777955" sldId="444"/>
            <ac:spMk id="7" creationId="{AF6A8984-695F-06EE-E82A-F05D291A6CF9}"/>
          </ac:spMkLst>
        </pc:spChg>
        <pc:spChg chg="add mod">
          <ac:chgData name="Mitchell Wand" userId="de9b44c55c049659" providerId="LiveId" clId="{97F6A37B-697C-4290-A1B5-0CB4BB45D11B}" dt="2024-09-29T12:09:28.767" v="1366" actId="20577"/>
          <ac:spMkLst>
            <pc:docMk/>
            <pc:sldMk cId="1331777955" sldId="444"/>
            <ac:spMk id="8" creationId="{9E391A90-C13D-C595-904C-8B0CBC2EA128}"/>
          </ac:spMkLst>
        </pc:spChg>
        <pc:spChg chg="add mod">
          <ac:chgData name="Mitchell Wand" userId="de9b44c55c049659" providerId="LiveId" clId="{97F6A37B-697C-4290-A1B5-0CB4BB45D11B}" dt="2024-09-29T12:02:48.851" v="1047" actId="20577"/>
          <ac:spMkLst>
            <pc:docMk/>
            <pc:sldMk cId="1331777955" sldId="444"/>
            <ac:spMk id="9" creationId="{B95B3968-9737-7ED4-40B6-C1B09C501078}"/>
          </ac:spMkLst>
        </pc:spChg>
      </pc:sldChg>
      <pc:sldChg chg="addSp delSp modSp new mod">
        <pc:chgData name="Mitchell Wand" userId="de9b44c55c049659" providerId="LiveId" clId="{97F6A37B-697C-4290-A1B5-0CB4BB45D11B}" dt="2024-09-29T12:08:02.462" v="1285" actId="20577"/>
        <pc:sldMkLst>
          <pc:docMk/>
          <pc:sldMk cId="3284592360" sldId="445"/>
        </pc:sldMkLst>
        <pc:spChg chg="mod">
          <ac:chgData name="Mitchell Wand" userId="de9b44c55c049659" providerId="LiveId" clId="{97F6A37B-697C-4290-A1B5-0CB4BB45D11B}" dt="2024-09-29T12:08:02.462" v="1285" actId="20577"/>
          <ac:spMkLst>
            <pc:docMk/>
            <pc:sldMk cId="3284592360" sldId="445"/>
            <ac:spMk id="2" creationId="{1C06E5B2-968B-8BE5-6EBB-493428899CFE}"/>
          </ac:spMkLst>
        </pc:spChg>
        <pc:spChg chg="add del mod">
          <ac:chgData name="Mitchell Wand" userId="de9b44c55c049659" providerId="LiveId" clId="{97F6A37B-697C-4290-A1B5-0CB4BB45D11B}" dt="2024-09-29T12:04:41.773" v="1123" actId="22"/>
          <ac:spMkLst>
            <pc:docMk/>
            <pc:sldMk cId="3284592360" sldId="445"/>
            <ac:spMk id="5" creationId="{077CED89-A8B8-478D-7031-D440D594255D}"/>
          </ac:spMkLst>
        </pc:spChg>
        <pc:spChg chg="add mod">
          <ac:chgData name="Mitchell Wand" userId="de9b44c55c049659" providerId="LiveId" clId="{97F6A37B-697C-4290-A1B5-0CB4BB45D11B}" dt="2024-09-29T12:05:09.111" v="1126" actId="14100"/>
          <ac:spMkLst>
            <pc:docMk/>
            <pc:sldMk cId="3284592360" sldId="445"/>
            <ac:spMk id="7" creationId="{17C9C9FE-FD83-3831-CB99-ED1B49EF6630}"/>
          </ac:spMkLst>
        </pc:spChg>
        <pc:spChg chg="add mod">
          <ac:chgData name="Mitchell Wand" userId="de9b44c55c049659" providerId="LiveId" clId="{97F6A37B-697C-4290-A1B5-0CB4BB45D11B}" dt="2024-09-29T12:07:46.341" v="1245" actId="1076"/>
          <ac:spMkLst>
            <pc:docMk/>
            <pc:sldMk cId="3284592360" sldId="445"/>
            <ac:spMk id="8" creationId="{1C22FD7D-8B41-D8A4-AC14-114D76E4DB6A}"/>
          </ac:spMkLst>
        </pc:spChg>
      </pc:sldChg>
      <pc:sldChg chg="modSp add del mod">
        <pc:chgData name="Mitchell Wand" userId="de9b44c55c049659" providerId="LiveId" clId="{97F6A37B-697C-4290-A1B5-0CB4BB45D11B}" dt="2024-09-29T12:19:26.941" v="1895" actId="2696"/>
        <pc:sldMkLst>
          <pc:docMk/>
          <pc:sldMk cId="3278129737" sldId="446"/>
        </pc:sldMkLst>
        <pc:spChg chg="mod">
          <ac:chgData name="Mitchell Wand" userId="de9b44c55c049659" providerId="LiveId" clId="{97F6A37B-697C-4290-A1B5-0CB4BB45D11B}" dt="2024-09-29T12:06:38.258" v="1221" actId="20577"/>
          <ac:spMkLst>
            <pc:docMk/>
            <pc:sldMk cId="3278129737" sldId="446"/>
            <ac:spMk id="2" creationId="{1C06E5B2-968B-8BE5-6EBB-493428899CFE}"/>
          </ac:spMkLst>
        </pc:spChg>
      </pc:sldChg>
      <pc:sldChg chg="addSp delSp modSp add mod">
        <pc:chgData name="Mitchell Wand" userId="de9b44c55c049659" providerId="LiveId" clId="{97F6A37B-697C-4290-A1B5-0CB4BB45D11B}" dt="2024-09-29T12:18:49.624" v="1892" actId="1076"/>
        <pc:sldMkLst>
          <pc:docMk/>
          <pc:sldMk cId="3549269080" sldId="447"/>
        </pc:sldMkLst>
        <pc:spChg chg="mod">
          <ac:chgData name="Mitchell Wand" userId="de9b44c55c049659" providerId="LiveId" clId="{97F6A37B-697C-4290-A1B5-0CB4BB45D11B}" dt="2024-09-29T12:08:45.489" v="1351" actId="20577"/>
          <ac:spMkLst>
            <pc:docMk/>
            <pc:sldMk cId="3549269080" sldId="447"/>
            <ac:spMk id="2" creationId="{1C06E5B2-968B-8BE5-6EBB-493428899CFE}"/>
          </ac:spMkLst>
        </pc:spChg>
        <pc:spChg chg="add del mod">
          <ac:chgData name="Mitchell Wand" userId="de9b44c55c049659" providerId="LiveId" clId="{97F6A37B-697C-4290-A1B5-0CB4BB45D11B}" dt="2024-09-29T12:18:44.898" v="1891" actId="478"/>
          <ac:spMkLst>
            <pc:docMk/>
            <pc:sldMk cId="3549269080" sldId="447"/>
            <ac:spMk id="4" creationId="{3F8FC4DD-32BB-C98E-10AC-FD76020E25A1}"/>
          </ac:spMkLst>
        </pc:spChg>
        <pc:spChg chg="add mod">
          <ac:chgData name="Mitchell Wand" userId="de9b44c55c049659" providerId="LiveId" clId="{97F6A37B-697C-4290-A1B5-0CB4BB45D11B}" dt="2024-09-29T12:18:49.624" v="1892" actId="1076"/>
          <ac:spMkLst>
            <pc:docMk/>
            <pc:sldMk cId="3549269080" sldId="447"/>
            <ac:spMk id="5" creationId="{96AA6E47-7F30-B2A1-93D9-42C6C35E96FE}"/>
          </ac:spMkLst>
        </pc:spChg>
        <pc:spChg chg="mod">
          <ac:chgData name="Mitchell Wand" userId="de9b44c55c049659" providerId="LiveId" clId="{97F6A37B-697C-4290-A1B5-0CB4BB45D11B}" dt="2024-09-29T12:11:02.269" v="1426" actId="13926"/>
          <ac:spMkLst>
            <pc:docMk/>
            <pc:sldMk cId="3549269080" sldId="447"/>
            <ac:spMk id="7" creationId="{17C9C9FE-FD83-3831-CB99-ED1B49EF6630}"/>
          </ac:spMkLst>
        </pc:spChg>
        <pc:spChg chg="del">
          <ac:chgData name="Mitchell Wand" userId="de9b44c55c049659" providerId="LiveId" clId="{97F6A37B-697C-4290-A1B5-0CB4BB45D11B}" dt="2024-09-29T12:08:48.893" v="1352" actId="478"/>
          <ac:spMkLst>
            <pc:docMk/>
            <pc:sldMk cId="3549269080" sldId="447"/>
            <ac:spMk id="8" creationId="{1C22FD7D-8B41-D8A4-AC14-114D76E4DB6A}"/>
          </ac:spMkLst>
        </pc:spChg>
      </pc:sldChg>
      <pc:sldChg chg="add del">
        <pc:chgData name="Mitchell Wand" userId="de9b44c55c049659" providerId="LiveId" clId="{97F6A37B-697C-4290-A1B5-0CB4BB45D11B}" dt="2024-09-29T12:19:14.873" v="1894" actId="2696"/>
        <pc:sldMkLst>
          <pc:docMk/>
          <pc:sldMk cId="3099640457" sldId="448"/>
        </pc:sldMkLst>
      </pc:sldChg>
      <pc:sldChg chg="addSp delSp modSp add mod">
        <pc:chgData name="Mitchell Wand" userId="de9b44c55c049659" providerId="LiveId" clId="{97F6A37B-697C-4290-A1B5-0CB4BB45D11B}" dt="2024-09-29T12:19:00.058" v="1893" actId="1076"/>
        <pc:sldMkLst>
          <pc:docMk/>
          <pc:sldMk cId="4174240328" sldId="449"/>
        </pc:sldMkLst>
        <pc:spChg chg="mod">
          <ac:chgData name="Mitchell Wand" userId="de9b44c55c049659" providerId="LiveId" clId="{97F6A37B-697C-4290-A1B5-0CB4BB45D11B}" dt="2024-09-29T12:12:41.965" v="1532" actId="20577"/>
          <ac:spMkLst>
            <pc:docMk/>
            <pc:sldMk cId="4174240328" sldId="449"/>
            <ac:spMk id="2" creationId="{1C06E5B2-968B-8BE5-6EBB-493428899CFE}"/>
          </ac:spMkLst>
        </pc:spChg>
        <pc:spChg chg="add del mod">
          <ac:chgData name="Mitchell Wand" userId="de9b44c55c049659" providerId="LiveId" clId="{97F6A37B-697C-4290-A1B5-0CB4BB45D11B}" dt="2024-09-29T12:14:52.139" v="1590" actId="478"/>
          <ac:spMkLst>
            <pc:docMk/>
            <pc:sldMk cId="4174240328" sldId="449"/>
            <ac:spMk id="4" creationId="{8CA5B4A3-B2B5-A567-519E-92D9463F1EF2}"/>
          </ac:spMkLst>
        </pc:spChg>
        <pc:spChg chg="add mod">
          <ac:chgData name="Mitchell Wand" userId="de9b44c55c049659" providerId="LiveId" clId="{97F6A37B-697C-4290-A1B5-0CB4BB45D11B}" dt="2024-09-29T12:19:00.058" v="1893" actId="1076"/>
          <ac:spMkLst>
            <pc:docMk/>
            <pc:sldMk cId="4174240328" sldId="449"/>
            <ac:spMk id="5" creationId="{5616A082-14B3-F28B-262F-78E20974346B}"/>
          </ac:spMkLst>
        </pc:spChg>
        <pc:spChg chg="del">
          <ac:chgData name="Mitchell Wand" userId="de9b44c55c049659" providerId="LiveId" clId="{97F6A37B-697C-4290-A1B5-0CB4BB45D11B}" dt="2024-09-29T12:12:11.930" v="1429" actId="478"/>
          <ac:spMkLst>
            <pc:docMk/>
            <pc:sldMk cId="4174240328" sldId="449"/>
            <ac:spMk id="8" creationId="{1C22FD7D-8B41-D8A4-AC14-114D76E4DB6A}"/>
          </ac:spMkLst>
        </pc:spChg>
      </pc:sldChg>
      <pc:sldChg chg="addSp delSp modSp new mod modClrScheme modAnim chgLayout">
        <pc:chgData name="Mitchell Wand" userId="de9b44c55c049659" providerId="LiveId" clId="{97F6A37B-697C-4290-A1B5-0CB4BB45D11B}" dt="2024-09-29T12:42:31.677" v="2394" actId="20577"/>
        <pc:sldMkLst>
          <pc:docMk/>
          <pc:sldMk cId="1992267118" sldId="450"/>
        </pc:sldMkLst>
        <pc:spChg chg="del mod ord">
          <ac:chgData name="Mitchell Wand" userId="de9b44c55c049659" providerId="LiveId" clId="{97F6A37B-697C-4290-A1B5-0CB4BB45D11B}" dt="2024-09-29T12:35:52.377" v="2279" actId="700"/>
          <ac:spMkLst>
            <pc:docMk/>
            <pc:sldMk cId="1992267118" sldId="450"/>
            <ac:spMk id="2" creationId="{D431F406-764E-C9D7-C27D-E05318F5386F}"/>
          </ac:spMkLst>
        </pc:spChg>
        <pc:spChg chg="del">
          <ac:chgData name="Mitchell Wand" userId="de9b44c55c049659" providerId="LiveId" clId="{97F6A37B-697C-4290-A1B5-0CB4BB45D11B}" dt="2024-09-29T12:35:52.377" v="2279" actId="700"/>
          <ac:spMkLst>
            <pc:docMk/>
            <pc:sldMk cId="1992267118" sldId="450"/>
            <ac:spMk id="3" creationId="{0963812E-27A5-44BB-0343-C26454894EDF}"/>
          </ac:spMkLst>
        </pc:spChg>
        <pc:spChg chg="mod ord">
          <ac:chgData name="Mitchell Wand" userId="de9b44c55c049659" providerId="LiveId" clId="{97F6A37B-697C-4290-A1B5-0CB4BB45D11B}" dt="2024-09-29T12:35:52.377" v="2279" actId="700"/>
          <ac:spMkLst>
            <pc:docMk/>
            <pc:sldMk cId="1992267118" sldId="450"/>
            <ac:spMk id="4" creationId="{801B11DB-AD1C-D8C8-EFB0-78970496B943}"/>
          </ac:spMkLst>
        </pc:spChg>
        <pc:spChg chg="add mod ord">
          <ac:chgData name="Mitchell Wand" userId="de9b44c55c049659" providerId="LiveId" clId="{97F6A37B-697C-4290-A1B5-0CB4BB45D11B}" dt="2024-09-29T12:36:33.423" v="2314" actId="20577"/>
          <ac:spMkLst>
            <pc:docMk/>
            <pc:sldMk cId="1992267118" sldId="450"/>
            <ac:spMk id="5" creationId="{AAEC50C2-F019-2719-9504-174095EE3318}"/>
          </ac:spMkLst>
        </pc:spChg>
        <pc:spChg chg="add mod">
          <ac:chgData name="Mitchell Wand" userId="de9b44c55c049659" providerId="LiveId" clId="{97F6A37B-697C-4290-A1B5-0CB4BB45D11B}" dt="2024-09-29T12:36:26.158" v="2309" actId="14100"/>
          <ac:spMkLst>
            <pc:docMk/>
            <pc:sldMk cId="1992267118" sldId="450"/>
            <ac:spMk id="7" creationId="{8A7CBD44-2419-AD06-BCE7-5C65643C7BDB}"/>
          </ac:spMkLst>
        </pc:spChg>
        <pc:spChg chg="mod">
          <ac:chgData name="Mitchell Wand" userId="de9b44c55c049659" providerId="LiveId" clId="{97F6A37B-697C-4290-A1B5-0CB4BB45D11B}" dt="2024-09-29T12:38:57.780" v="2319"/>
          <ac:spMkLst>
            <pc:docMk/>
            <pc:sldMk cId="1992267118" sldId="450"/>
            <ac:spMk id="9" creationId="{76D98FCF-2FAB-0C4B-7F97-366B090DB02F}"/>
          </ac:spMkLst>
        </pc:spChg>
        <pc:spChg chg="mod">
          <ac:chgData name="Mitchell Wand" userId="de9b44c55c049659" providerId="LiveId" clId="{97F6A37B-697C-4290-A1B5-0CB4BB45D11B}" dt="2024-09-29T12:38:57.780" v="2319"/>
          <ac:spMkLst>
            <pc:docMk/>
            <pc:sldMk cId="1992267118" sldId="450"/>
            <ac:spMk id="12" creationId="{938FE8E1-1AB7-6D63-0AB0-E9047D01024C}"/>
          </ac:spMkLst>
        </pc:spChg>
        <pc:spChg chg="mod">
          <ac:chgData name="Mitchell Wand" userId="de9b44c55c049659" providerId="LiveId" clId="{97F6A37B-697C-4290-A1B5-0CB4BB45D11B}" dt="2024-09-29T12:38:57.780" v="2319"/>
          <ac:spMkLst>
            <pc:docMk/>
            <pc:sldMk cId="1992267118" sldId="450"/>
            <ac:spMk id="15" creationId="{1472FDE2-C182-834C-5578-CF7305B7EC85}"/>
          </ac:spMkLst>
        </pc:spChg>
        <pc:spChg chg="add mod">
          <ac:chgData name="Mitchell Wand" userId="de9b44c55c049659" providerId="LiveId" clId="{97F6A37B-697C-4290-A1B5-0CB4BB45D11B}" dt="2024-09-29T12:42:31.677" v="2394" actId="20577"/>
          <ac:spMkLst>
            <pc:docMk/>
            <pc:sldMk cId="1992267118" sldId="450"/>
            <ac:spMk id="17" creationId="{02E9B292-A2AE-A15A-C4DD-D810DDF77427}"/>
          </ac:spMkLst>
        </pc:spChg>
        <pc:grpChg chg="add mod">
          <ac:chgData name="Mitchell Wand" userId="de9b44c55c049659" providerId="LiveId" clId="{97F6A37B-697C-4290-A1B5-0CB4BB45D11B}" dt="2024-09-29T12:39:31.733" v="2321" actId="1076"/>
          <ac:grpSpMkLst>
            <pc:docMk/>
            <pc:sldMk cId="1992267118" sldId="450"/>
            <ac:grpSpMk id="8" creationId="{61D80F06-A582-655B-22E0-72CA9162CC78}"/>
          </ac:grpSpMkLst>
        </pc:grpChg>
        <pc:grpChg chg="add mod">
          <ac:chgData name="Mitchell Wand" userId="de9b44c55c049659" providerId="LiveId" clId="{97F6A37B-697C-4290-A1B5-0CB4BB45D11B}" dt="2024-09-29T12:39:38.307" v="2322" actId="1076"/>
          <ac:grpSpMkLst>
            <pc:docMk/>
            <pc:sldMk cId="1992267118" sldId="450"/>
            <ac:grpSpMk id="11" creationId="{9246F114-3C66-0BC2-1A78-C3B440F8EE9E}"/>
          </ac:grpSpMkLst>
        </pc:grpChg>
        <pc:grpChg chg="add mod">
          <ac:chgData name="Mitchell Wand" userId="de9b44c55c049659" providerId="LiveId" clId="{97F6A37B-697C-4290-A1B5-0CB4BB45D11B}" dt="2024-09-29T12:39:16.724" v="2320" actId="1076"/>
          <ac:grpSpMkLst>
            <pc:docMk/>
            <pc:sldMk cId="1992267118" sldId="450"/>
            <ac:grpSpMk id="14" creationId="{3CFFFF60-26FB-DF6E-7F25-26933940FFF9}"/>
          </ac:grpSpMkLst>
        </pc:grpChg>
        <pc:cxnChg chg="mod">
          <ac:chgData name="Mitchell Wand" userId="de9b44c55c049659" providerId="LiveId" clId="{97F6A37B-697C-4290-A1B5-0CB4BB45D11B}" dt="2024-09-29T12:38:57.780" v="2319"/>
          <ac:cxnSpMkLst>
            <pc:docMk/>
            <pc:sldMk cId="1992267118" sldId="450"/>
            <ac:cxnSpMk id="10" creationId="{63FBB70A-62F2-8A75-42C9-F6F3CBB0804A}"/>
          </ac:cxnSpMkLst>
        </pc:cxnChg>
        <pc:cxnChg chg="mod">
          <ac:chgData name="Mitchell Wand" userId="de9b44c55c049659" providerId="LiveId" clId="{97F6A37B-697C-4290-A1B5-0CB4BB45D11B}" dt="2024-09-29T12:38:57.780" v="2319"/>
          <ac:cxnSpMkLst>
            <pc:docMk/>
            <pc:sldMk cId="1992267118" sldId="450"/>
            <ac:cxnSpMk id="13" creationId="{B2D1B8A2-CA8B-5EE9-A8BD-C2D0FF573708}"/>
          </ac:cxnSpMkLst>
        </pc:cxnChg>
        <pc:cxnChg chg="mod">
          <ac:chgData name="Mitchell Wand" userId="de9b44c55c049659" providerId="LiveId" clId="{97F6A37B-697C-4290-A1B5-0CB4BB45D11B}" dt="2024-09-29T12:38:57.780" v="2319"/>
          <ac:cxnSpMkLst>
            <pc:docMk/>
            <pc:sldMk cId="1992267118" sldId="450"/>
            <ac:cxnSpMk id="16" creationId="{EB5ED9D2-7679-AD17-26AB-134DAF34D0E8}"/>
          </ac:cxnSpMkLst>
        </pc:cxnChg>
      </pc:sldChg>
      <pc:sldChg chg="add ord modNotes">
        <pc:chgData name="Mitchell Wand" userId="de9b44c55c049659" providerId="LiveId" clId="{97F6A37B-697C-4290-A1B5-0CB4BB45D11B}" dt="2024-09-29T12:43:05.408" v="2396"/>
        <pc:sldMkLst>
          <pc:docMk/>
          <pc:sldMk cId="3754954376" sldId="537"/>
        </pc:sldMkLst>
      </pc:sldChg>
      <pc:sldChg chg="modSp new mod">
        <pc:chgData name="Mitchell Wand" userId="de9b44c55c049659" providerId="LiveId" clId="{97F6A37B-697C-4290-A1B5-0CB4BB45D11B}" dt="2024-09-29T16:06:05.712" v="2830" actId="20577"/>
        <pc:sldMkLst>
          <pc:docMk/>
          <pc:sldMk cId="409711853" sldId="538"/>
        </pc:sldMkLst>
        <pc:spChg chg="mod">
          <ac:chgData name="Mitchell Wand" userId="de9b44c55c049659" providerId="LiveId" clId="{97F6A37B-697C-4290-A1B5-0CB4BB45D11B}" dt="2024-09-29T16:06:05.712" v="2830" actId="20577"/>
          <ac:spMkLst>
            <pc:docMk/>
            <pc:sldMk cId="409711853" sldId="538"/>
            <ac:spMk id="2" creationId="{F5C6FDF5-81CD-4A4A-0A9A-CF58B2A7DAB3}"/>
          </ac:spMkLst>
        </pc:spChg>
      </pc:sldChg>
      <pc:sldChg chg="add del">
        <pc:chgData name="Mitchell Wand" userId="de9b44c55c049659" providerId="LiveId" clId="{97F6A37B-697C-4290-A1B5-0CB4BB45D11B}" dt="2024-09-29T13:00:03.312" v="2708" actId="2696"/>
        <pc:sldMkLst>
          <pc:docMk/>
          <pc:sldMk cId="3990952821" sldId="538"/>
        </pc:sldMkLst>
      </pc:sldChg>
      <pc:sldChg chg="modSp new mod">
        <pc:chgData name="Mitchell Wand" userId="de9b44c55c049659" providerId="LiveId" clId="{97F6A37B-697C-4290-A1B5-0CB4BB45D11B}" dt="2024-09-29T16:06:49.491" v="2858" actId="20577"/>
        <pc:sldMkLst>
          <pc:docMk/>
          <pc:sldMk cId="3589980470" sldId="539"/>
        </pc:sldMkLst>
        <pc:spChg chg="mod">
          <ac:chgData name="Mitchell Wand" userId="de9b44c55c049659" providerId="LiveId" clId="{97F6A37B-697C-4290-A1B5-0CB4BB45D11B}" dt="2024-09-29T16:06:49.491" v="2858" actId="20577"/>
          <ac:spMkLst>
            <pc:docMk/>
            <pc:sldMk cId="3589980470" sldId="539"/>
            <ac:spMk id="2" creationId="{26420DD3-2520-341E-73CC-DBEAAF3A3038}"/>
          </ac:spMkLst>
        </pc:spChg>
      </pc:sldChg>
      <pc:sldChg chg="modSp new mod">
        <pc:chgData name="Mitchell Wand" userId="de9b44c55c049659" providerId="LiveId" clId="{97F6A37B-697C-4290-A1B5-0CB4BB45D11B}" dt="2024-09-29T16:08:18.407" v="2941" actId="20577"/>
        <pc:sldMkLst>
          <pc:docMk/>
          <pc:sldMk cId="2308735133" sldId="540"/>
        </pc:sldMkLst>
        <pc:spChg chg="mod">
          <ac:chgData name="Mitchell Wand" userId="de9b44c55c049659" providerId="LiveId" clId="{97F6A37B-697C-4290-A1B5-0CB4BB45D11B}" dt="2024-09-29T16:08:18.407" v="2941" actId="20577"/>
          <ac:spMkLst>
            <pc:docMk/>
            <pc:sldMk cId="2308735133" sldId="540"/>
            <ac:spMk id="2" creationId="{B15EAF94-963D-F2B7-037D-567B2D0A9AC5}"/>
          </ac:spMkLst>
        </pc:spChg>
      </pc:sldChg>
      <pc:sldMasterChg chg="mod">
        <pc:chgData name="Mitchell Wand" userId="de9b44c55c049659" providerId="LiveId" clId="{97F6A37B-697C-4290-A1B5-0CB4BB45D11B}" dt="2024-10-15T02:04:00.822" v="2943" actId="6014"/>
        <pc:sldMasterMkLst>
          <pc:docMk/>
          <pc:sldMasterMk cId="0" sldId="2147483648"/>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3" name="Shape 113"/>
          <p:cNvSpPr>
            <a:spLocks noGrp="1" noRot="1" noChangeAspect="1"/>
          </p:cNvSpPr>
          <p:nvPr>
            <p:ph type="sldImg"/>
          </p:nvPr>
        </p:nvSpPr>
        <p:spPr>
          <a:xfrm>
            <a:off x="1143000" y="685800"/>
            <a:ext cx="4572000" cy="3429000"/>
          </a:xfrm>
          <a:prstGeom prst="rect">
            <a:avLst/>
          </a:prstGeom>
        </p:spPr>
        <p:txBody>
          <a:bodyPr/>
          <a:lstStyle/>
          <a:p>
            <a:endParaRPr/>
          </a:p>
        </p:txBody>
      </p:sp>
      <p:sp>
        <p:nvSpPr>
          <p:cNvPr id="114" name="Shape 11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Welcome to Module06: React Hooks.   Hooks are a unique feature of REACT, which enable React components to deal with inputs other than mouse clicks and the like.  </a:t>
            </a:r>
          </a:p>
          <a:p>
            <a:endParaRPr lang="en-US" dirty="0"/>
          </a:p>
          <a:p>
            <a:endParaRPr lang="en-US" dirty="0"/>
          </a:p>
        </p:txBody>
      </p:sp>
    </p:spTree>
    <p:extLst>
      <p:ext uri="{BB962C8B-B14F-4D97-AF65-F5344CB8AC3E}">
        <p14:creationId xmlns:p14="http://schemas.microsoft.com/office/powerpoint/2010/main" val="428493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err="1"/>
              <a:t>ClockDisplay.tsx</a:t>
            </a:r>
            <a:r>
              <a:rPr lang="en-US" dirty="0"/>
              <a:t> now has two parts:  here is the "business logic", where we set up the state variables and the listeners.  (Observe that we have to include props.name in the dependencies of the </a:t>
            </a:r>
            <a:r>
              <a:rPr lang="en-US" dirty="0" err="1"/>
              <a:t>useEffect</a:t>
            </a:r>
            <a:r>
              <a:rPr lang="en-US" dirty="0"/>
              <a:t>, because we use that variable in the console.log messages.  If we didn't have the console.log, we wouldn't need them)</a:t>
            </a:r>
          </a:p>
        </p:txBody>
      </p:sp>
    </p:spTree>
    <p:extLst>
      <p:ext uri="{BB962C8B-B14F-4D97-AF65-F5344CB8AC3E}">
        <p14:creationId xmlns:p14="http://schemas.microsoft.com/office/powerpoint/2010/main" val="3801592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And here's the display logic.   We'll see this pattern again.</a:t>
            </a:r>
          </a:p>
        </p:txBody>
      </p:sp>
    </p:spTree>
    <p:extLst>
      <p:ext uri="{BB962C8B-B14F-4D97-AF65-F5344CB8AC3E}">
        <p14:creationId xmlns:p14="http://schemas.microsoft.com/office/powerpoint/2010/main" val="3595689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 went to localhost:3000, started the console with C-S-I, and hit "reload" to get the display from the beginning.</a:t>
            </a:r>
          </a:p>
          <a:p>
            <a:endParaRPr lang="en-US" dirty="0"/>
          </a:p>
          <a:p>
            <a:r>
              <a:rPr lang="en-US" dirty="0"/>
              <a:t>We can't do anything else with this app right now, but we'll come back to it a little later.</a:t>
            </a:r>
          </a:p>
        </p:txBody>
      </p:sp>
    </p:spTree>
    <p:extLst>
      <p:ext uri="{BB962C8B-B14F-4D97-AF65-F5344CB8AC3E}">
        <p14:creationId xmlns:p14="http://schemas.microsoft.com/office/powerpoint/2010/main" val="12741863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20908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Next, let's look at the dependency array in more detail.  &lt;read slide&gt;</a:t>
            </a:r>
          </a:p>
        </p:txBody>
      </p:sp>
    </p:spTree>
    <p:extLst>
      <p:ext uri="{BB962C8B-B14F-4D97-AF65-F5344CB8AC3E}">
        <p14:creationId xmlns:p14="http://schemas.microsoft.com/office/powerpoint/2010/main" val="2145125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an example with two state variables, n and m, and a bunch of </a:t>
            </a:r>
            <a:r>
              <a:rPr lang="en-US" dirty="0" err="1"/>
              <a:t>useEffects</a:t>
            </a:r>
            <a:r>
              <a:rPr lang="en-US" dirty="0"/>
              <a:t>, with different dependency arrays.  The log messages tell us when each of the </a:t>
            </a:r>
            <a:r>
              <a:rPr lang="en-US" dirty="0" err="1"/>
              <a:t>useEffects</a:t>
            </a:r>
            <a:r>
              <a:rPr lang="en-US" dirty="0"/>
              <a:t> run:</a:t>
            </a:r>
          </a:p>
          <a:p>
            <a:endParaRPr lang="en-US" dirty="0"/>
          </a:p>
          <a:p>
            <a:r>
              <a:rPr lang="en-US" dirty="0"/>
              <a:t>useEffect #1 has an empty dependency array, so it is run only on first render</a:t>
            </a:r>
          </a:p>
          <a:p>
            <a:r>
              <a:rPr lang="en-US" dirty="0"/>
              <a:t>useEffect #2N has a dependency array with just n, so it is run only when n changes.</a:t>
            </a:r>
          </a:p>
          <a:p>
            <a:r>
              <a:rPr lang="en-US" dirty="0"/>
              <a:t>useEffect #2M has a dependency array with just m, so it is run only when m changes.</a:t>
            </a:r>
          </a:p>
          <a:p>
            <a:r>
              <a:rPr lang="en-US" dirty="0" err="1"/>
              <a:t>useEffects</a:t>
            </a:r>
            <a:r>
              <a:rPr lang="en-US" dirty="0"/>
              <a:t> #3A, B and C (on next slide) have no second argument, so they are run on every render.  We'll see that these are run in the order they appear in the file.</a:t>
            </a:r>
          </a:p>
          <a:p>
            <a:endParaRPr lang="en-US" dirty="0"/>
          </a:p>
          <a:p>
            <a:r>
              <a:rPr lang="en-US" dirty="0"/>
              <a:t>NOTE: when you load the component, these hooks may run twice in development mode (</a:t>
            </a:r>
            <a:r>
              <a:rPr lang="en-US" dirty="0" err="1"/>
              <a:t>npm</a:t>
            </a:r>
            <a:r>
              <a:rPr lang="en-US" dirty="0"/>
              <a:t> run dev), but they will only run once on subsequent redisplays, and (most importantly) in production.</a:t>
            </a:r>
          </a:p>
        </p:txBody>
      </p:sp>
    </p:spTree>
    <p:extLst>
      <p:ext uri="{BB962C8B-B14F-4D97-AF65-F5344CB8AC3E}">
        <p14:creationId xmlns:p14="http://schemas.microsoft.com/office/powerpoint/2010/main" val="686638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&lt;explain slide, or demo &amp; explain as you go&gt;</a:t>
            </a:r>
          </a:p>
        </p:txBody>
      </p:sp>
    </p:spTree>
    <p:extLst>
      <p:ext uri="{BB962C8B-B14F-4D97-AF65-F5344CB8AC3E}">
        <p14:creationId xmlns:p14="http://schemas.microsoft.com/office/powerpoint/2010/main" val="2234812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a:p>
            <a:r>
              <a:rPr lang="en-US" dirty="0"/>
              <a:t>&lt;Demo: Apps/</a:t>
            </a:r>
            <a:r>
              <a:rPr lang="en-US" dirty="0" err="1"/>
              <a:t>ArrayOfClocksApp.tsx</a:t>
            </a:r>
            <a:r>
              <a:rPr lang="en-US" dirty="0"/>
              <a:t> &gt;  </a:t>
            </a:r>
          </a:p>
          <a:p>
            <a:r>
              <a:rPr lang="en-US" dirty="0"/>
              <a:t>Observe that the number of listeners is decremented whenever you delete a clock display.</a:t>
            </a:r>
          </a:p>
          <a:p>
            <a:r>
              <a:rPr lang="en-US" dirty="0"/>
              <a:t>This tells us that the cleanup code is running.  And you can watch this in the console log also.</a:t>
            </a:r>
          </a:p>
          <a:p>
            <a:endParaRPr lang="en-US" dirty="0"/>
          </a:p>
          <a:p>
            <a:r>
              <a:rPr lang="en-US" dirty="0"/>
              <a:t>Let's look at the code for this:</a:t>
            </a:r>
          </a:p>
        </p:txBody>
      </p:sp>
    </p:spTree>
    <p:extLst>
      <p:ext uri="{BB962C8B-B14F-4D97-AF65-F5344CB8AC3E}">
        <p14:creationId xmlns:p14="http://schemas.microsoft.com/office/powerpoint/2010/main" val="3955276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we've taken our useEffect demo and instrumented it to make the execution of the cleanup functions visible.</a:t>
            </a:r>
          </a:p>
          <a:p>
            <a:endParaRPr lang="en-US" dirty="0"/>
          </a:p>
          <a:p>
            <a:r>
              <a:rPr lang="en-US" dirty="0"/>
              <a:t>To do this, we've defined a function `cleanup` that takes a string and returns a 0-argument function that is suitable to use as a return value from useEffect.</a:t>
            </a:r>
          </a:p>
          <a:p>
            <a:endParaRPr lang="en-US" dirty="0"/>
          </a:p>
          <a:p>
            <a:r>
              <a:rPr lang="en-US" dirty="0"/>
              <a:t>Then we've taken each useEffect and modified it to return a suitably labelled cleanup function.</a:t>
            </a:r>
          </a:p>
          <a:p>
            <a:endParaRPr lang="en-US" dirty="0"/>
          </a:p>
          <a:p>
            <a:r>
              <a:rPr lang="en-US" dirty="0"/>
              <a:t>Last, we've modified the "Increment n" and "Increment m" buttons to log a message to the console when they are clicked (not shown on slide).</a:t>
            </a:r>
          </a:p>
          <a:p>
            <a:endParaRPr lang="en-US" dirty="0"/>
          </a:p>
          <a:p>
            <a:r>
              <a:rPr lang="en-US" dirty="0"/>
              <a:t>Let's watch this in action </a:t>
            </a:r>
          </a:p>
        </p:txBody>
      </p:sp>
    </p:spTree>
    <p:extLst>
      <p:ext uri="{BB962C8B-B14F-4D97-AF65-F5344CB8AC3E}">
        <p14:creationId xmlns:p14="http://schemas.microsoft.com/office/powerpoint/2010/main" val="34763744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we've hit Reload.  Observe that effects #1, 2N, 3A, and 3B are run.</a:t>
            </a:r>
          </a:p>
          <a:p>
            <a:r>
              <a:rPr lang="en-US" dirty="0"/>
              <a:t>Then we clicked 'n'.</a:t>
            </a:r>
          </a:p>
          <a:p>
            <a:r>
              <a:rPr lang="en-US" dirty="0"/>
              <a:t>We will need to run 2N, 3A, and 3B again.  So first, the cleanups for 2N, 3A, and 3B are run, and then 2N, 3A, and 3B are run.</a:t>
            </a:r>
          </a:p>
          <a:p>
            <a:endParaRPr lang="en-US" dirty="0"/>
          </a:p>
          <a:p>
            <a:r>
              <a:rPr lang="en-US" dirty="0"/>
              <a:t>(As we said, the cleanups are guaranteed to be run before the next execution of the useEffect).</a:t>
            </a:r>
          </a:p>
          <a:p>
            <a:endParaRPr lang="en-US" dirty="0"/>
          </a:p>
          <a:p>
            <a:r>
              <a:rPr lang="en-US" dirty="0"/>
              <a:t>What about useEffect #1, which is only run on the first render.  We could create an example that would demonstrate that, but it would take more effort to create and explain than it would be worth </a:t>
            </a:r>
            <a:r>
              <a:rPr lang="en-US" dirty="0">
                <a:sym typeface="Wingdings" panose="05000000000000000000" pitchFamily="2" charset="2"/>
              </a:rPr>
              <a:t></a:t>
            </a:r>
          </a:p>
          <a:p>
            <a:endParaRPr lang="en-US" dirty="0"/>
          </a:p>
        </p:txBody>
      </p:sp>
    </p:spTree>
    <p:extLst>
      <p:ext uri="{BB962C8B-B14F-4D97-AF65-F5344CB8AC3E}">
        <p14:creationId xmlns:p14="http://schemas.microsoft.com/office/powerpoint/2010/main" val="574450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5671544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5960094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our old friend </a:t>
            </a:r>
            <a:r>
              <a:rPr lang="en-US" dirty="0" err="1"/>
              <a:t>ClockDisplay</a:t>
            </a:r>
            <a:r>
              <a:rPr lang="en-US" dirty="0"/>
              <a:t>, but this time using </a:t>
            </a:r>
            <a:r>
              <a:rPr lang="en-US" dirty="0" err="1"/>
              <a:t>useClock</a:t>
            </a:r>
            <a:r>
              <a:rPr lang="en-US" dirty="0"/>
              <a:t>.  We take advantage of the fact that </a:t>
            </a:r>
            <a:r>
              <a:rPr lang="en-US" dirty="0" err="1"/>
              <a:t>useClock</a:t>
            </a:r>
            <a:r>
              <a:rPr lang="en-US" dirty="0"/>
              <a:t> returns the clock so that we can refer to </a:t>
            </a:r>
            <a:r>
              <a:rPr lang="en-US" dirty="0" err="1"/>
              <a:t>clock.nListeners</a:t>
            </a:r>
            <a:r>
              <a:rPr lang="en-US" dirty="0"/>
              <a:t>, (or start and stop the clock, if that affordance is available) from the client.   </a:t>
            </a:r>
          </a:p>
          <a:p>
            <a:endParaRPr lang="en-US" dirty="0"/>
          </a:p>
          <a:p>
            <a:r>
              <a:rPr lang="en-US" dirty="0"/>
              <a:t>/** this para only applies if we get starting and stopping working </a:t>
            </a:r>
          </a:p>
          <a:p>
            <a:r>
              <a:rPr lang="en-US" dirty="0"/>
              <a:t>Note that if we have several components (as in </a:t>
            </a:r>
            <a:r>
              <a:rPr lang="en-US" dirty="0" err="1"/>
              <a:t>ArrayOfClocksApp</a:t>
            </a:r>
            <a:r>
              <a:rPr lang="en-US" dirty="0"/>
              <a:t>), stopping or starting the clock in one component will start or stop it in all of them.</a:t>
            </a:r>
          </a:p>
          <a:p>
            <a:r>
              <a:rPr lang="en-US" dirty="0"/>
              <a:t>*/</a:t>
            </a:r>
          </a:p>
          <a:p>
            <a:endParaRPr lang="en-US" dirty="0"/>
          </a:p>
          <a:p>
            <a:r>
              <a:rPr lang="en-US" dirty="0"/>
              <a:t>More complicated hooks might return more complicated objects.  For example, </a:t>
            </a:r>
            <a:r>
              <a:rPr lang="en-US" dirty="0" err="1"/>
              <a:t>covey.town</a:t>
            </a:r>
            <a:r>
              <a:rPr lang="en-US" dirty="0"/>
              <a:t> makes extensive use of a hook called </a:t>
            </a:r>
            <a:r>
              <a:rPr lang="en-US" dirty="0" err="1"/>
              <a:t>useTown</a:t>
            </a:r>
            <a:r>
              <a:rPr lang="en-US" dirty="0"/>
              <a:t> that returns the town in which some component is running.</a:t>
            </a:r>
          </a:p>
        </p:txBody>
      </p:sp>
    </p:spTree>
    <p:extLst>
      <p:ext uri="{BB962C8B-B14F-4D97-AF65-F5344CB8AC3E}">
        <p14:creationId xmlns:p14="http://schemas.microsoft.com/office/powerpoint/2010/main" val="3737499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Shape 315"/>
          <p:cNvSpPr>
            <a:spLocks noGrp="1" noRot="1" noChangeAspect="1"/>
          </p:cNvSpPr>
          <p:nvPr>
            <p:ph type="sldImg"/>
          </p:nvPr>
        </p:nvSpPr>
        <p:spPr>
          <a:xfrm>
            <a:off x="381000" y="685800"/>
            <a:ext cx="6096000" cy="3429000"/>
          </a:xfrm>
          <a:prstGeom prst="rect">
            <a:avLst/>
          </a:prstGeom>
        </p:spPr>
        <p:txBody>
          <a:bodyPr/>
          <a:lstStyle/>
          <a:p>
            <a:endParaRPr/>
          </a:p>
        </p:txBody>
      </p:sp>
      <p:sp>
        <p:nvSpPr>
          <p:cNvPr id="316" name="Shape 316"/>
          <p:cNvSpPr>
            <a:spLocks noGrp="1"/>
          </p:cNvSpPr>
          <p:nvPr>
            <p:ph type="body" sz="quarter" idx="1"/>
          </p:nvPr>
        </p:nvSpPr>
        <p:spPr>
          <a:prstGeom prst="rect">
            <a:avLst/>
          </a:prstGeom>
        </p:spPr>
        <p:txBody>
          <a:bodyPr/>
          <a:lstStyle/>
          <a:p>
            <a:r>
              <a:t>There are two rules of hooks, both of which are necessary for React to uniquely identify calls to hooks across different renders of the same component.</a:t>
            </a:r>
          </a:p>
          <a:p>
            <a:endParaRPr/>
          </a:p>
          <a:p>
            <a:r>
              <a:t>(Read slide)</a:t>
            </a:r>
          </a:p>
          <a:p>
            <a:endParaRPr/>
          </a:p>
        </p:txBody>
      </p:sp>
    </p:spTree>
    <p:extLst>
      <p:ext uri="{BB962C8B-B14F-4D97-AF65-F5344CB8AC3E}">
        <p14:creationId xmlns:p14="http://schemas.microsoft.com/office/powerpoint/2010/main" val="15306247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That is the end of Module 8, Part 1.   In Part 2, we'll talk about how one could use automated testing on components of React and similar systems.</a:t>
            </a:r>
          </a:p>
        </p:txBody>
      </p:sp>
    </p:spTree>
    <p:extLst>
      <p:ext uri="{BB962C8B-B14F-4D97-AF65-F5344CB8AC3E}">
        <p14:creationId xmlns:p14="http://schemas.microsoft.com/office/powerpoint/2010/main" val="16348348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0" indent="0">
              <a:buFontTx/>
              <a:buNone/>
            </a:pPr>
            <a:r>
              <a:rPr lang="en-US" dirty="0"/>
              <a:t>Often, we want to use code inside of an effect that calls a REST endpoint. Calls to rest endpoints can happen with the `fetch` function built in to browsers, or with a library like `</a:t>
            </a:r>
            <a:r>
              <a:rPr lang="en-US" dirty="0" err="1"/>
              <a:t>axios</a:t>
            </a:r>
            <a:r>
              <a:rPr lang="en-US" dirty="0"/>
              <a:t>` that the project code uses, but in either case the call returns a </a:t>
            </a:r>
            <a:r>
              <a:rPr lang="en-US" i="1" dirty="0"/>
              <a:t>promise</a:t>
            </a:r>
            <a:r>
              <a:rPr lang="en-US" i="0" dirty="0"/>
              <a:t>. A promise doesn’t directly give you the result the function call, but it returns an object with a `then` method: it promises to call this function later, after the server responds to the API request.</a:t>
            </a:r>
          </a:p>
          <a:p>
            <a:pPr marL="0" indent="0">
              <a:buFontTx/>
              <a:buNone/>
            </a:pPr>
            <a:endParaRPr lang="en-US" i="0" dirty="0"/>
          </a:p>
          <a:p>
            <a:pPr marL="0" indent="0">
              <a:buFontTx/>
              <a:buNone/>
            </a:pPr>
            <a:r>
              <a:rPr lang="en-US" i="0" dirty="0"/>
              <a:t>(We’ll talk much more about promises in a few weeks.)</a:t>
            </a:r>
          </a:p>
          <a:p>
            <a:pPr marL="0" indent="0">
              <a:buFontTx/>
              <a:buNone/>
            </a:pPr>
            <a:endParaRPr lang="en-US" i="0" dirty="0"/>
          </a:p>
          <a:p>
            <a:pPr marL="0" indent="0">
              <a:buFontTx/>
              <a:buNone/>
            </a:pPr>
            <a:r>
              <a:rPr lang="en-US" i="0" dirty="0"/>
              <a:t>This React function will show “Loading” until the API request succeeds, and then it will show the random image from the NASA random image-of-the-day API.</a:t>
            </a:r>
          </a:p>
          <a:p>
            <a:pPr marL="0" indent="0">
              <a:buFontTx/>
              <a:buNone/>
            </a:pPr>
            <a:endParaRPr lang="en-US" dirty="0"/>
          </a:p>
        </p:txBody>
      </p:sp>
    </p:spTree>
    <p:extLst>
      <p:ext uri="{BB962C8B-B14F-4D97-AF65-F5344CB8AC3E}">
        <p14:creationId xmlns:p14="http://schemas.microsoft.com/office/powerpoint/2010/main" val="25364811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0" indent="0">
              <a:buFontTx/>
              <a:buNone/>
            </a:pPr>
            <a:r>
              <a:rPr lang="en-US" dirty="0"/>
              <a:t>&lt;read slide&gt;</a:t>
            </a:r>
          </a:p>
        </p:txBody>
      </p:sp>
    </p:spTree>
    <p:extLst>
      <p:ext uri="{BB962C8B-B14F-4D97-AF65-F5344CB8AC3E}">
        <p14:creationId xmlns:p14="http://schemas.microsoft.com/office/powerpoint/2010/main" val="7587880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The effect is inside the custom hook. It makes a call to a async function that connects to the REST service.</a:t>
            </a:r>
          </a:p>
          <a:p>
            <a:endParaRPr lang="en-US" dirty="0"/>
          </a:p>
          <a:p>
            <a:r>
              <a:rPr lang="en-US" dirty="0"/>
              <a:t>The effect does not run on every render, but only when the variables in the dependency array change.</a:t>
            </a:r>
          </a:p>
          <a:p>
            <a:endParaRPr lang="en-US" dirty="0"/>
          </a:p>
          <a:p>
            <a:r>
              <a:rPr lang="en-US" dirty="0"/>
              <a:t>Notice the catch block with fetchData(). Ask why is it written that way?</a:t>
            </a:r>
            <a:br>
              <a:rPr lang="en-US" dirty="0"/>
            </a:br>
            <a:r>
              <a:rPr lang="en-US" dirty="0"/>
              <a:t>- because fetchData() returns a promise.</a:t>
            </a:r>
          </a:p>
        </p:txBody>
      </p:sp>
    </p:spTree>
    <p:extLst>
      <p:ext uri="{BB962C8B-B14F-4D97-AF65-F5344CB8AC3E}">
        <p14:creationId xmlns:p14="http://schemas.microsoft.com/office/powerpoint/2010/main" val="35422147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171450" indent="-171450">
              <a:buFontTx/>
              <a:buChar char="-"/>
            </a:pPr>
            <a:r>
              <a:rPr lang="en-US" dirty="0"/>
              <a:t>This is the function that actually calls the REST API</a:t>
            </a:r>
          </a:p>
          <a:p>
            <a:pPr marL="171450" indent="-171450">
              <a:buFontTx/>
              <a:buChar char="-"/>
            </a:pPr>
            <a:r>
              <a:rPr lang="en-US" dirty="0"/>
              <a:t>This is the same function that was called from the useEffect in the custom hook</a:t>
            </a:r>
          </a:p>
        </p:txBody>
      </p:sp>
    </p:spTree>
    <p:extLst>
      <p:ext uri="{BB962C8B-B14F-4D97-AF65-F5344CB8AC3E}">
        <p14:creationId xmlns:p14="http://schemas.microsoft.com/office/powerpoint/2010/main" val="21912115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 The example shows a snippet from the component that uses the custom hook.</a:t>
            </a:r>
          </a:p>
          <a:p>
            <a:r>
              <a:rPr lang="en-US" dirty="0"/>
              <a:t>- The custom hook defines the effect that calls the REST service for answers.</a:t>
            </a:r>
          </a:p>
        </p:txBody>
      </p:sp>
    </p:spTree>
    <p:extLst>
      <p:ext uri="{BB962C8B-B14F-4D97-AF65-F5344CB8AC3E}">
        <p14:creationId xmlns:p14="http://schemas.microsoft.com/office/powerpoint/2010/main" val="3697996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CCEA0-C5EF-49E8-5CCD-E952F8CADC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DD8E81-A5CE-DCC2-8AA2-4ABD0E8B18D6}"/>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A0C81290-BAB5-46D0-8D20-A6C9A0722A56}"/>
              </a:ext>
            </a:extLst>
          </p:cNvPr>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1797852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David </a:t>
            </a:r>
            <a:r>
              <a:rPr lang="en-US" dirty="0" err="1"/>
              <a:t>Khourshid</a:t>
            </a:r>
            <a:r>
              <a:rPr lang="en-US" dirty="0"/>
              <a:t> (Microsoft developer) said that perhaps ‘useEffect’ should have been called ‘</a:t>
            </a:r>
            <a:r>
              <a:rPr lang="en-US" dirty="0" err="1"/>
              <a:t>useSynchronize</a:t>
            </a:r>
            <a:r>
              <a:rPr lang="en-US" dirty="0"/>
              <a:t>’</a:t>
            </a:r>
          </a:p>
        </p:txBody>
      </p:sp>
    </p:spTree>
    <p:extLst>
      <p:ext uri="{BB962C8B-B14F-4D97-AF65-F5344CB8AC3E}">
        <p14:creationId xmlns:p14="http://schemas.microsoft.com/office/powerpoint/2010/main" val="40487778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 can test React components by building a test double for the react system. The test double render </a:t>
            </a:r>
            <a:r>
              <a:rPr lang="en-US" dirty="0" err="1"/>
              <a:t>scomponents</a:t>
            </a:r>
            <a:r>
              <a:rPr lang="en-US" dirty="0"/>
              <a:t> into a "virtual </a:t>
            </a:r>
            <a:r>
              <a:rPr lang="en-US" dirty="0" err="1"/>
              <a:t>dom</a:t>
            </a:r>
            <a:r>
              <a:rPr lang="en-US" dirty="0"/>
              <a:t>" just like the browser's DOM.  We can interact with the test by firing events just like a user would, and then we should be able to inspect the virtual DOM to see what happened.</a:t>
            </a:r>
          </a:p>
          <a:p>
            <a:endParaRPr lang="en-US" dirty="0"/>
          </a:p>
          <a:p>
            <a:r>
              <a:rPr lang="en-US" dirty="0"/>
              <a:t>This can all be done using a package called "testing-library", which is compatible not only with React and Jest, but with many UI libraries and testing frameworks.</a:t>
            </a:r>
          </a:p>
        </p:txBody>
      </p:sp>
    </p:spTree>
    <p:extLst>
      <p:ext uri="{BB962C8B-B14F-4D97-AF65-F5344CB8AC3E}">
        <p14:creationId xmlns:p14="http://schemas.microsoft.com/office/powerpoint/2010/main" val="14332888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b="0" i="0" dirty="0">
                <a:solidFill>
                  <a:srgbClr val="5C5962"/>
                </a:solidFill>
                <a:effectLst/>
                <a:latin typeface="Calibri" panose="020F0502020204030204" pitchFamily="34" charset="0"/>
              </a:rPr>
              <a:t>Remember this example from Module 3:   &lt;review text if needed&gt;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In order to run a test, we need to first ASSEMBLE it. This may include creating instances of classes/variables, setting up test data for inputs, etc.  We should always check to see that we’ve set it up correctly.  In this example most of the work has already been done in a </a:t>
            </a:r>
            <a:r>
              <a:rPr lang="en-US" b="0" i="0" dirty="0" err="1">
                <a:solidFill>
                  <a:srgbClr val="5C5962"/>
                </a:solidFill>
                <a:effectLst/>
                <a:latin typeface="Calibri" panose="020F0502020204030204" pitchFamily="34" charset="0"/>
              </a:rPr>
              <a:t>beforeEach</a:t>
            </a:r>
            <a:r>
              <a:rPr lang="en-US" b="0" i="0" dirty="0">
                <a:solidFill>
                  <a:srgbClr val="5C5962"/>
                </a:solidFill>
                <a:effectLst/>
                <a:latin typeface="Calibri" panose="020F0502020204030204" pitchFamily="34" charset="0"/>
              </a:rPr>
              <a:t> block (not shown here)</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Then we ACT: we do the action under test.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Last, we ASSESS: we check to see that the response was acceptable.  In Jest, this is done by the </a:t>
            </a:r>
            <a:r>
              <a:rPr lang="en-US" b="1" i="0" dirty="0">
                <a:solidFill>
                  <a:srgbClr val="5C5962"/>
                </a:solidFill>
                <a:effectLst/>
                <a:latin typeface="Calibri" panose="020F0502020204030204" pitchFamily="34" charset="0"/>
              </a:rPr>
              <a:t>expect</a:t>
            </a:r>
            <a:r>
              <a:rPr lang="en-US" b="0" i="0" dirty="0">
                <a:solidFill>
                  <a:srgbClr val="5C5962"/>
                </a:solidFill>
                <a:effectLst/>
                <a:latin typeface="Calibri" panose="020F0502020204030204" pitchFamily="34" charset="0"/>
              </a:rPr>
              <a:t> function; in other testing frameworks this is called </a:t>
            </a:r>
            <a:r>
              <a:rPr lang="en-US" b="1" i="0" dirty="0">
                <a:solidFill>
                  <a:srgbClr val="5C5962"/>
                </a:solidFill>
                <a:effectLst/>
                <a:latin typeface="Calibri" panose="020F0502020204030204" pitchFamily="34" charset="0"/>
              </a:rPr>
              <a:t>assert</a:t>
            </a:r>
            <a:r>
              <a:rPr lang="en-US" b="0" i="0" dirty="0">
                <a:solidFill>
                  <a:srgbClr val="5C5962"/>
                </a:solidFill>
                <a:effectLst/>
                <a:latin typeface="Calibri" panose="020F0502020204030204" pitchFamily="34" charset="0"/>
              </a:rPr>
              <a:t>.  Note that the test uses some methods other than the one we’re testing; we’ll write tests for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separately.</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Another way of looking at this is that this test is not just about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it’s making sure that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and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cooperate (or conspire) together to produce the desired behavior.</a:t>
            </a:r>
          </a:p>
          <a:p>
            <a:endParaRPr lang="en-US" b="0" i="0" dirty="0">
              <a:solidFill>
                <a:srgbClr val="5C5962"/>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42</a:t>
            </a:fld>
            <a:endParaRPr lang="en-US"/>
          </a:p>
        </p:txBody>
      </p:sp>
    </p:spTree>
    <p:extLst>
      <p:ext uri="{BB962C8B-B14F-4D97-AF65-F5344CB8AC3E}">
        <p14:creationId xmlns:p14="http://schemas.microsoft.com/office/powerpoint/2010/main" val="28059122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07F7B-C9F8-4A39-D540-F6826EDC5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26A1C2-52E0-152C-5C9C-F63574770201}"/>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45C7FD61-E32E-7534-B8A1-47D401B39FF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92818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25515-4F07-43C8-86D7-55D19C6383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B8DCBD-DCA8-568A-905B-4332C86C3B3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BE8D096-F546-FAE6-258E-EEEFED1102B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363647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73746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08333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The fundamental job of useEffect is to coordinate your component with some system external to REACT.   Here’s an example, where we want to connect to an imaginary external clock.  Let's look at the different pieces  of the useEffect.</a:t>
            </a:r>
          </a:p>
          <a:p>
            <a:endParaRPr lang="en-US" dirty="0"/>
          </a:p>
          <a:p>
            <a:r>
              <a:rPr lang="en-US" dirty="0"/>
              <a:t>&lt;click&gt;</a:t>
            </a:r>
          </a:p>
          <a:p>
            <a:r>
              <a:rPr lang="en-US" dirty="0"/>
              <a:t>First is the </a:t>
            </a:r>
            <a:r>
              <a:rPr lang="en-US" i="1" dirty="0"/>
              <a:t>dependency array</a:t>
            </a:r>
            <a:r>
              <a:rPr lang="en-US" i="0" dirty="0"/>
              <a:t>. This controls when the useEffect is executed.  Here we've put in an empty array, which specifies that this useEffect is to be run on the first render only.  There are other possibilities, which we'll talk about later.</a:t>
            </a:r>
          </a:p>
          <a:p>
            <a:endParaRPr lang="en-US" i="0" dirty="0"/>
          </a:p>
          <a:p>
            <a:r>
              <a:rPr lang="en-US" i="0" dirty="0"/>
              <a:t>&lt;click&gt;</a:t>
            </a:r>
          </a:p>
          <a:p>
            <a:r>
              <a:rPr lang="en-US" i="0" dirty="0"/>
              <a:t>Next is the </a:t>
            </a:r>
            <a:r>
              <a:rPr lang="en-US" i="1" dirty="0"/>
              <a:t>hook function. </a:t>
            </a:r>
            <a:r>
              <a:rPr lang="en-US" i="0" dirty="0"/>
              <a:t>This is the function that is run when the useEffect is executed-- in this case, on the first render.  Here, we create a connection to the external clock.</a:t>
            </a:r>
          </a:p>
          <a:p>
            <a:endParaRPr lang="en-US" i="0" dirty="0"/>
          </a:p>
          <a:p>
            <a:r>
              <a:rPr lang="en-US" i="0" dirty="0"/>
              <a:t>&lt;click&gt;</a:t>
            </a:r>
          </a:p>
          <a:p>
            <a:r>
              <a:rPr lang="en-US" i="0" dirty="0"/>
              <a:t>Last is the </a:t>
            </a:r>
            <a:r>
              <a:rPr lang="en-US" i="1" dirty="0"/>
              <a:t>cleanup function</a:t>
            </a:r>
            <a:r>
              <a:rPr lang="en-US" i="0" dirty="0"/>
              <a:t>.  In the useEffect design, this is the value returned by the hook function-- look at the 'return'.  Because this hook is run only when the component mounts, the cleanup function is run only when the component dismounts.  In this case, the cleanup function releases the connection to the external clock.  This is the polite thing to do, as it eliminates possible resource leaks. We'll talk about other possibilities later. </a:t>
            </a:r>
          </a:p>
          <a:p>
            <a:endParaRPr lang="en-US" i="0" dirty="0"/>
          </a:p>
          <a:p>
            <a:r>
              <a:rPr lang="en-US" i="0" dirty="0"/>
              <a:t>Did you notice that this example is unrealistic?  Why do you think so?  &lt;Ans: no way for the rest of the component to refer to the connection&gt;.  We'll study a working example in a minute.</a:t>
            </a:r>
            <a:endParaRPr lang="en-US" dirty="0"/>
          </a:p>
        </p:txBody>
      </p:sp>
    </p:spTree>
    <p:extLst>
      <p:ext uri="{BB962C8B-B14F-4D97-AF65-F5344CB8AC3E}">
        <p14:creationId xmlns:p14="http://schemas.microsoft.com/office/powerpoint/2010/main" val="182109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What do we mean by an "external system"? &lt;read slide&gt;</a:t>
            </a:r>
          </a:p>
        </p:txBody>
      </p:sp>
    </p:spTree>
    <p:extLst>
      <p:ext uri="{BB962C8B-B14F-4D97-AF65-F5344CB8AC3E}">
        <p14:creationId xmlns:p14="http://schemas.microsoft.com/office/powerpoint/2010/main" val="575429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a real example.  We build a listener.   Then, the first time this component is displayed, we add this listener to the clock, thereby connecting the component.  The rest of the component can see the local time by checking the '</a:t>
            </a:r>
            <a:r>
              <a:rPr lang="en-US" dirty="0" err="1"/>
              <a:t>localTime</a:t>
            </a:r>
            <a:r>
              <a:rPr lang="en-US" dirty="0"/>
              <a:t>' variable.</a:t>
            </a:r>
          </a:p>
          <a:p>
            <a:endParaRPr lang="en-US" dirty="0"/>
          </a:p>
          <a:p>
            <a:r>
              <a:rPr lang="en-US" dirty="0"/>
              <a:t>When the component dismounts, we tell the clock to release the listener.  </a:t>
            </a:r>
          </a:p>
        </p:txBody>
      </p:sp>
    </p:spTree>
    <p:extLst>
      <p:ext uri="{BB962C8B-B14F-4D97-AF65-F5344CB8AC3E}">
        <p14:creationId xmlns:p14="http://schemas.microsoft.com/office/powerpoint/2010/main" val="550864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Let's look at this in action.</a:t>
            </a:r>
          </a:p>
          <a:p>
            <a:r>
              <a:rPr lang="en-US" dirty="0"/>
              <a:t>&lt;Demo&gt; Observe that the clocks agree about the time and they count by themselves.  </a:t>
            </a:r>
          </a:p>
          <a:p>
            <a:endParaRPr lang="en-US" dirty="0"/>
          </a:p>
          <a:p>
            <a:r>
              <a:rPr lang="en-US" dirty="0"/>
              <a:t>Let’s see how this is accomplished.</a:t>
            </a:r>
          </a:p>
        </p:txBody>
      </p:sp>
    </p:spTree>
    <p:extLst>
      <p:ext uri="{BB962C8B-B14F-4D97-AF65-F5344CB8AC3E}">
        <p14:creationId xmlns:p14="http://schemas.microsoft.com/office/powerpoint/2010/main" val="1078673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Our clock will use a listener pattern.   In this version of the pattern, the listener is a function that takes no arguments and returns void.  Presumably calling a listener has some side-effect.  This clock is very bare-bones: it doesn’t even keep track of the time itself: It just calls all its listeners every `interval` milliseconds.</a:t>
            </a:r>
          </a:p>
          <a:p>
            <a:endParaRPr lang="en-US" dirty="0"/>
          </a:p>
          <a:p>
            <a:r>
              <a:rPr lang="en-US" dirty="0"/>
              <a:t>In the OO world, this organization of a listener is sometimes called a “delegate”.</a:t>
            </a:r>
          </a:p>
        </p:txBody>
      </p:sp>
    </p:spTree>
    <p:extLst>
      <p:ext uri="{BB962C8B-B14F-4D97-AF65-F5344CB8AC3E}">
        <p14:creationId xmlns:p14="http://schemas.microsoft.com/office/powerpoint/2010/main" val="1819516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We'll make the clock into a singleton, just like we did in Module 06(?)</a:t>
            </a:r>
          </a:p>
        </p:txBody>
      </p:sp>
    </p:spTree>
    <p:extLst>
      <p:ext uri="{BB962C8B-B14F-4D97-AF65-F5344CB8AC3E}">
        <p14:creationId xmlns:p14="http://schemas.microsoft.com/office/powerpoint/2010/main" val="1041089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2" name="Title Text"/>
          <p:cNvSpPr txBox="1">
            <a:spLocks noGrp="1"/>
          </p:cNvSpPr>
          <p:nvPr>
            <p:ph type="title"/>
          </p:nvPr>
        </p:nvSpPr>
        <p:spPr>
          <a:xfrm>
            <a:off x="539260" y="763217"/>
            <a:ext cx="10814540" cy="1508928"/>
          </a:xfrm>
          <a:prstGeom prst="rect">
            <a:avLst/>
          </a:prstGeom>
        </p:spPr>
        <p:txBody>
          <a:bodyPr/>
          <a:lstStyle>
            <a:lvl1pPr>
              <a:defRPr sz="3200"/>
            </a:lvl1pPr>
          </a:lstStyle>
          <a:p>
            <a:r>
              <a:t>Title Text</a:t>
            </a:r>
          </a:p>
        </p:txBody>
      </p:sp>
      <p:sp>
        <p:nvSpPr>
          <p:cNvPr id="13" name="Body Level One…"/>
          <p:cNvSpPr txBox="1">
            <a:spLocks noGrp="1"/>
          </p:cNvSpPr>
          <p:nvPr>
            <p:ph type="body" sz="half" idx="1"/>
          </p:nvPr>
        </p:nvSpPr>
        <p:spPr>
          <a:xfrm>
            <a:off x="539260" y="2593592"/>
            <a:ext cx="10128740" cy="1655762"/>
          </a:xfrm>
          <a:prstGeom prst="rect">
            <a:avLst/>
          </a:prstGeom>
        </p:spPr>
        <p:txBody>
          <a:bodyPr/>
          <a:lstStyle>
            <a:lvl1pPr marL="0" indent="0">
              <a:buSzTx/>
              <a:buFontTx/>
              <a:buNone/>
              <a:defRPr>
                <a:latin typeface="Verdana"/>
                <a:ea typeface="Verdana"/>
                <a:cs typeface="Verdana"/>
                <a:sym typeface="Verdana"/>
              </a:defRPr>
            </a:lvl1pPr>
            <a:lvl2pPr marL="0" indent="457200">
              <a:buSzTx/>
              <a:buFontTx/>
              <a:buNone/>
              <a:defRPr>
                <a:latin typeface="Verdana"/>
                <a:ea typeface="Verdana"/>
                <a:cs typeface="Verdana"/>
                <a:sym typeface="Verdana"/>
              </a:defRPr>
            </a:lvl2pPr>
            <a:lvl3pPr marL="0" indent="914400">
              <a:buSzTx/>
              <a:buFontTx/>
              <a:buNone/>
              <a:defRPr>
                <a:latin typeface="Verdana"/>
                <a:ea typeface="Verdana"/>
                <a:cs typeface="Verdana"/>
                <a:sym typeface="Verdana"/>
              </a:defRPr>
            </a:lvl3pPr>
            <a:lvl4pPr marL="0" indent="1371600">
              <a:buSzTx/>
              <a:buFontTx/>
              <a:buNone/>
              <a:defRPr>
                <a:latin typeface="Verdana"/>
                <a:ea typeface="Verdana"/>
                <a:cs typeface="Verdana"/>
                <a:sym typeface="Verdana"/>
              </a:defRPr>
            </a:lvl4pPr>
            <a:lvl5pPr marL="0" indent="1828800">
              <a:buSzTx/>
              <a:buFontTx/>
              <a:buNone/>
              <a:defRPr>
                <a:latin typeface="Verdana"/>
                <a:ea typeface="Verdana"/>
                <a:cs typeface="Verdana"/>
                <a:sym typeface="Verdana"/>
              </a:defRPr>
            </a:lvl5pPr>
          </a:lstStyle>
          <a:p>
            <a:r>
              <a:t>Body Level One</a:t>
            </a:r>
          </a:p>
          <a:p>
            <a:pPr lvl="1"/>
            <a:r>
              <a:t>Body Level Two</a:t>
            </a:r>
          </a:p>
          <a:p>
            <a:pPr lvl="2"/>
            <a:r>
              <a:t>Body Level Three</a:t>
            </a:r>
          </a:p>
          <a:p>
            <a:pPr lvl="3"/>
            <a:r>
              <a:t>Body Level Four</a:t>
            </a:r>
          </a:p>
          <a:p>
            <a:pPr lvl="4"/>
            <a:r>
              <a:t>Body Level Five</a:t>
            </a: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5" name="Straight Connector 7"/>
          <p:cNvSpPr/>
          <p:nvPr/>
        </p:nvSpPr>
        <p:spPr>
          <a:xfrm>
            <a:off x="539259" y="2411540"/>
            <a:ext cx="10814541" cy="1"/>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5/12/2026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31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2" name="Title Text"/>
          <p:cNvSpPr txBox="1">
            <a:spLocks noGrp="1"/>
          </p:cNvSpPr>
          <p:nvPr>
            <p:ph type="title"/>
          </p:nvPr>
        </p:nvSpPr>
        <p:spPr>
          <a:xfrm>
            <a:off x="838200" y="18254"/>
            <a:ext cx="10515600" cy="1325564"/>
          </a:xfrm>
          <a:prstGeom prst="rect">
            <a:avLst/>
          </a:prstGeom>
        </p:spPr>
        <p:txBody>
          <a:bodyPr/>
          <a:lstStyle>
            <a:lvl1pPr>
              <a:defRPr sz="3600"/>
            </a:lvl1pPr>
          </a:lstStyle>
          <a:p>
            <a:r>
              <a:rPr dirty="0"/>
              <a:t>Title Text</a:t>
            </a:r>
          </a:p>
        </p:txBody>
      </p:sp>
      <p:sp>
        <p:nvSpPr>
          <p:cNvPr id="23" name="Body Level One…"/>
          <p:cNvSpPr txBox="1">
            <a:spLocks noGrp="1"/>
          </p:cNvSpPr>
          <p:nvPr>
            <p:ph type="body" idx="1" hasCustomPrompt="1"/>
          </p:nvPr>
        </p:nvSpPr>
        <p:spPr>
          <a:xfrm>
            <a:off x="838200" y="1500159"/>
            <a:ext cx="7887346" cy="4351339"/>
          </a:xfrm>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5" name="Straight Connector 7"/>
          <p:cNvSpPr/>
          <p:nvPr/>
        </p:nvSpPr>
        <p:spPr>
          <a:xfrm>
            <a:off x="838200" y="1429058"/>
            <a:ext cx="10515600" cy="1"/>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32" name="Title Text"/>
          <p:cNvSpPr txBox="1">
            <a:spLocks noGrp="1"/>
          </p:cNvSpPr>
          <p:nvPr>
            <p:ph type="title"/>
          </p:nvPr>
        </p:nvSpPr>
        <p:spPr>
          <a:xfrm>
            <a:off x="831850" y="1709738"/>
            <a:ext cx="10515600" cy="2852737"/>
          </a:xfrm>
          <a:prstGeom prst="rect">
            <a:avLst/>
          </a:prstGeom>
        </p:spPr>
        <p:txBody>
          <a:bodyPr/>
          <a:lstStyle/>
          <a:p>
            <a:r>
              <a:t>Title Text</a:t>
            </a:r>
          </a:p>
        </p:txBody>
      </p:sp>
      <p:sp>
        <p:nvSpPr>
          <p:cNvPr id="33"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5" name="Straight Connector 7"/>
          <p:cNvSpPr/>
          <p:nvPr/>
        </p:nvSpPr>
        <p:spPr>
          <a:xfrm>
            <a:off x="831850" y="4562475"/>
            <a:ext cx="10521950" cy="0"/>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52"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53"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54"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2" name="Title Text"/>
          <p:cNvSpPr txBox="1">
            <a:spLocks noGrp="1"/>
          </p:cNvSpPr>
          <p:nvPr>
            <p:ph type="title"/>
          </p:nvPr>
        </p:nvSpPr>
        <p:spPr>
          <a:prstGeom prst="rect">
            <a:avLst/>
          </a:prstGeom>
        </p:spPr>
        <p:txBody>
          <a:bodyPr>
            <a:normAutofit/>
          </a:bodyPr>
          <a:lstStyle>
            <a:lvl1pPr>
              <a:defRPr sz="3600"/>
            </a:lvl1pPr>
          </a:lstStyle>
          <a:p>
            <a:r>
              <a:rPr dirty="0"/>
              <a:t>Title Text</a:t>
            </a:r>
          </a:p>
        </p:txBody>
      </p:sp>
      <p:sp>
        <p:nvSpPr>
          <p:cNvPr id="6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77" name="Title Text"/>
          <p:cNvSpPr txBox="1">
            <a:spLocks noGrp="1"/>
          </p:cNvSpPr>
          <p:nvPr>
            <p:ph type="title"/>
          </p:nvPr>
        </p:nvSpPr>
        <p:spPr>
          <a:xfrm>
            <a:off x="839787" y="457200"/>
            <a:ext cx="3932239" cy="1600200"/>
          </a:xfrm>
          <a:prstGeom prst="rect">
            <a:avLst/>
          </a:prstGeom>
        </p:spPr>
        <p:txBody>
          <a:bodyPr/>
          <a:lstStyle>
            <a:lvl1pPr>
              <a:defRPr sz="3200"/>
            </a:lvl1pPr>
          </a:lstStyle>
          <a:p>
            <a:r>
              <a:t>Title Text</a:t>
            </a:r>
          </a:p>
        </p:txBody>
      </p:sp>
      <p:sp>
        <p:nvSpPr>
          <p:cNvPr id="78"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9" name="Text Placeholder 3"/>
          <p:cNvSpPr>
            <a:spLocks noGrp="1"/>
          </p:cNvSpPr>
          <p:nvPr>
            <p:ph type="body" sz="quarter" idx="21"/>
          </p:nvPr>
        </p:nvSpPr>
        <p:spPr>
          <a:xfrm>
            <a:off x="839787" y="2057400"/>
            <a:ext cx="3932238" cy="3811588"/>
          </a:xfrm>
          <a:prstGeom prst="rect">
            <a:avLst/>
          </a:prstGeom>
        </p:spPr>
        <p:txBody>
          <a:bodyPr/>
          <a:lstStyle/>
          <a:p>
            <a:pPr marL="0" indent="0">
              <a:buSzTx/>
              <a:buFontTx/>
              <a:buNone/>
              <a:defRPr sz="1600"/>
            </a:pPr>
            <a:endParaRPr/>
          </a:p>
        </p:txBody>
      </p:sp>
      <p:sp>
        <p:nvSpPr>
          <p:cNvPr id="8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87" name="Title Text"/>
          <p:cNvSpPr txBox="1">
            <a:spLocks noGrp="1"/>
          </p:cNvSpPr>
          <p:nvPr>
            <p:ph type="title"/>
          </p:nvPr>
        </p:nvSpPr>
        <p:spPr>
          <a:xfrm>
            <a:off x="839787" y="457200"/>
            <a:ext cx="3932239" cy="1600200"/>
          </a:xfrm>
          <a:prstGeom prst="rect">
            <a:avLst/>
          </a:prstGeom>
        </p:spPr>
        <p:txBody>
          <a:bodyPr/>
          <a:lstStyle>
            <a:lvl1pPr>
              <a:defRPr sz="3200"/>
            </a:lvl1pPr>
          </a:lstStyle>
          <a:p>
            <a:r>
              <a:t>Title Text</a:t>
            </a:r>
          </a:p>
        </p:txBody>
      </p:sp>
      <p:sp>
        <p:nvSpPr>
          <p:cNvPr id="88"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9"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9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Title - Top">
    <p:spTree>
      <p:nvGrpSpPr>
        <p:cNvPr id="1" name=""/>
        <p:cNvGrpSpPr/>
        <p:nvPr/>
      </p:nvGrpSpPr>
      <p:grpSpPr>
        <a:xfrm>
          <a:off x="0" y="0"/>
          <a:ext cx="0" cy="0"/>
          <a:chOff x="0" y="0"/>
          <a:chExt cx="0" cy="0"/>
        </a:xfrm>
      </p:grpSpPr>
      <p:sp>
        <p:nvSpPr>
          <p:cNvPr id="97" name="Title Text"/>
          <p:cNvSpPr txBox="1">
            <a:spLocks noGrp="1"/>
          </p:cNvSpPr>
          <p:nvPr>
            <p:ph type="title"/>
          </p:nvPr>
        </p:nvSpPr>
        <p:spPr>
          <a:xfrm>
            <a:off x="838200" y="365125"/>
            <a:ext cx="10515600" cy="1325563"/>
          </a:xfrm>
          <a:prstGeom prst="rect">
            <a:avLst/>
          </a:prstGeom>
        </p:spPr>
        <p:txBody>
          <a:bodyPr/>
          <a:lstStyle>
            <a:lvl1pPr>
              <a:defRPr>
                <a:solidFill>
                  <a:schemeClr val="accent2"/>
                </a:solidFill>
              </a:defRPr>
            </a:lvl1pPr>
          </a:lstStyle>
          <a:p>
            <a:r>
              <a:t>Title Text</a:t>
            </a:r>
          </a:p>
        </p:txBody>
      </p:sp>
      <p:sp>
        <p:nvSpPr>
          <p:cNvPr id="98" name="Slide Number"/>
          <p:cNvSpPr txBox="1">
            <a:spLocks noGrp="1"/>
          </p:cNvSpPr>
          <p:nvPr>
            <p:ph type="sldNum" sz="quarter" idx="2"/>
          </p:nvPr>
        </p:nvSpPr>
        <p:spPr>
          <a:xfrm>
            <a:off x="15467123" y="6418175"/>
            <a:ext cx="258625" cy="248306"/>
          </a:xfrm>
          <a:prstGeom prst="rect">
            <a:avLst/>
          </a:prstGeom>
        </p:spPr>
        <p:txBody>
          <a:bodyPr/>
          <a:lstStyle>
            <a:lvl1pPr defTabSz="547695"/>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105" name="Title Text"/>
          <p:cNvSpPr txBox="1">
            <a:spLocks noGrp="1"/>
          </p:cNvSpPr>
          <p:nvPr>
            <p:ph type="title"/>
          </p:nvPr>
        </p:nvSpPr>
        <p:spPr>
          <a:xfrm>
            <a:off x="838200" y="365125"/>
            <a:ext cx="10515600" cy="1325563"/>
          </a:xfrm>
          <a:prstGeom prst="rect">
            <a:avLst/>
          </a:prstGeom>
        </p:spPr>
        <p:txBody>
          <a:bodyPr/>
          <a:lstStyle>
            <a:lvl1pPr>
              <a:defRPr>
                <a:solidFill>
                  <a:schemeClr val="accent3"/>
                </a:solidFill>
              </a:defRPr>
            </a:lvl1pPr>
          </a:lstStyle>
          <a:p>
            <a:r>
              <a:t>Title Text</a:t>
            </a:r>
          </a:p>
        </p:txBody>
      </p:sp>
      <p:sp>
        <p:nvSpPr>
          <p:cNvPr id="106" name="Body Level One…"/>
          <p:cNvSpPr txBox="1">
            <a:spLocks noGrp="1"/>
          </p:cNvSpPr>
          <p:nvPr>
            <p:ph type="body" idx="1"/>
          </p:nvPr>
        </p:nvSpPr>
        <p:spPr>
          <a:xfrm>
            <a:off x="535781" y="1562695"/>
            <a:ext cx="8786529" cy="4688086"/>
          </a:xfrm>
          <a:prstGeom prst="rect">
            <a:avLst/>
          </a:prstGeom>
        </p:spPr>
        <p:txBody>
          <a:bodyPr/>
          <a:lstStyle>
            <a:lvl1pPr marL="257165" indent="-257165"/>
            <a:lvl2pPr marL="557192" indent="-300026"/>
            <a:lvl3pPr marL="707206" indent="-257165"/>
            <a:lvl4pPr marL="900080" indent="-257165"/>
            <a:lvl5pPr marL="1092954" indent="-257165"/>
          </a:lstStyle>
          <a:p>
            <a:r>
              <a:t>Body Level One</a:t>
            </a:r>
          </a:p>
          <a:p>
            <a:pPr lvl="1"/>
            <a:r>
              <a:t>Body Level Two</a:t>
            </a:r>
          </a:p>
          <a:p>
            <a:pPr lvl="2"/>
            <a:r>
              <a:t>Body Level Three</a:t>
            </a:r>
          </a:p>
          <a:p>
            <a:pPr lvl="3"/>
            <a:r>
              <a:t>Body Level Four</a:t>
            </a:r>
          </a:p>
          <a:p>
            <a:pPr lvl="4"/>
            <a:r>
              <a:t>Body Level Five</a:t>
            </a:r>
          </a:p>
        </p:txBody>
      </p:sp>
      <p:sp>
        <p:nvSpPr>
          <p:cNvPr id="107" name="Slide Number"/>
          <p:cNvSpPr txBox="1">
            <a:spLocks noGrp="1"/>
          </p:cNvSpPr>
          <p:nvPr>
            <p:ph type="sldNum" sz="quarter" idx="2"/>
          </p:nvPr>
        </p:nvSpPr>
        <p:spPr>
          <a:xfrm>
            <a:off x="15467123" y="6418175"/>
            <a:ext cx="258625" cy="248306"/>
          </a:xfrm>
          <a:prstGeom prst="rect">
            <a:avLst/>
          </a:prstGeom>
        </p:spPr>
        <p:txBody>
          <a:bodyPr/>
          <a:lstStyle>
            <a:lvl1pPr defTabSz="547695"/>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0"/>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b">
            <a:normAutofit/>
          </a:bodyPr>
          <a:lstStyle/>
          <a:p>
            <a:r>
              <a:t>Title Text</a:t>
            </a:r>
          </a:p>
        </p:txBody>
      </p:sp>
      <p:sp>
        <p:nvSpPr>
          <p:cNvPr id="3"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dirty="0"/>
          </a:p>
        </p:txBody>
      </p:sp>
      <p:sp>
        <p:nvSpPr>
          <p:cNvPr id="4" name="Straight Connector 6"/>
          <p:cNvSpPr/>
          <p:nvPr/>
        </p:nvSpPr>
        <p:spPr>
          <a:xfrm>
            <a:off x="838200" y="1325562"/>
            <a:ext cx="10515600" cy="1"/>
          </a:xfrm>
          <a:prstGeom prst="line">
            <a:avLst/>
          </a:prstGeom>
          <a:ln w="6350">
            <a:solidFill>
              <a:schemeClr val="accent1"/>
            </a:solidFill>
            <a:miter/>
          </a:ln>
        </p:spPr>
        <p:txBody>
          <a:bodyPr lIns="45719" rIns="45719"/>
          <a:lstStyle/>
          <a:p>
            <a:endParaRPr/>
          </a:p>
        </p:txBody>
      </p:sp>
      <p:sp>
        <p:nvSpPr>
          <p:cNvPr id="5"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6" r:id="rId6"/>
    <p:sldLayoutId id="2147483657" r:id="rId7"/>
    <p:sldLayoutId id="2147483658" r:id="rId8"/>
    <p:sldLayoutId id="2147483659" r:id="rId9"/>
    <p:sldLayoutId id="2147483660" r:id="rId10"/>
  </p:sldLayoutIdLst>
  <p:transition spd="med"/>
  <p:hf hdr="0" ftr="0" dt="0"/>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react.dev/reference/react/useContext"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eact.dev/reference/react/useEffec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3" Type="http://schemas.openxmlformats.org/officeDocument/2006/relationships/hyperlink" Target="https://playwright.dev/docs/locator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hyperlink" Target="https://docs.cypress.io/api/table-of-contents#Cypress-API"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hyperlink" Target="https://m3.material.io/?utm_source=chatgpt.com" TargetMode="External"/><Relationship Id="rId2" Type="http://schemas.openxmlformats.org/officeDocument/2006/relationships/hyperlink" Target="https://developer.apple.com/design/human-interface-guidelines/?utm_source=chatgpt.com" TargetMode="External"/><Relationship Id="rId1" Type="http://schemas.openxmlformats.org/officeDocument/2006/relationships/slideLayout" Target="../slideLayouts/slideLayout2.xml"/><Relationship Id="rId5" Type="http://schemas.openxmlformats.org/officeDocument/2006/relationships/hyperlink" Target="https://carbondesignsystem.com/?utm_source=chatgpt.com" TargetMode="External"/><Relationship Id="rId4" Type="http://schemas.openxmlformats.org/officeDocument/2006/relationships/hyperlink" Target="https://fluent2.microsoft.design/?utm_source=chatgpt.com"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itle 1"/>
          <p:cNvSpPr txBox="1">
            <a:spLocks noGrp="1"/>
          </p:cNvSpPr>
          <p:nvPr>
            <p:ph type="title"/>
          </p:nvPr>
        </p:nvSpPr>
        <p:spPr>
          <a:prstGeom prst="rect">
            <a:avLst/>
          </a:prstGeom>
        </p:spPr>
        <p:txBody>
          <a:bodyPr/>
          <a:lstStyle/>
          <a:p>
            <a:r>
              <a:rPr dirty="0"/>
              <a:t>CS 4530: Fundamentals of Software Engineering</a:t>
            </a:r>
            <a:br>
              <a:rPr dirty="0"/>
            </a:br>
            <a:r>
              <a:rPr dirty="0"/>
              <a:t>Module </a:t>
            </a:r>
            <a:r>
              <a:rPr lang="en-US" dirty="0"/>
              <a:t>06: React Hook Patterns</a:t>
            </a:r>
            <a:endParaRPr dirty="0"/>
          </a:p>
        </p:txBody>
      </p:sp>
      <p:sp>
        <p:nvSpPr>
          <p:cNvPr id="117" name="Subtitle 7"/>
          <p:cNvSpPr txBox="1">
            <a:spLocks noGrp="1"/>
          </p:cNvSpPr>
          <p:nvPr>
            <p:ph type="body" sz="half" idx="1"/>
          </p:nvPr>
        </p:nvSpPr>
        <p:spPr>
          <a:prstGeom prst="rect">
            <a:avLst/>
          </a:prstGeom>
        </p:spPr>
        <p:txBody>
          <a:bodyPr/>
          <a:lstStyle/>
          <a:p>
            <a:pPr>
              <a:lnSpc>
                <a:spcPct val="100000"/>
              </a:lnSpc>
            </a:pPr>
            <a:r>
              <a:rPr lang="en-US" sz="2800"/>
              <a:t>Adeel Bhutta</a:t>
            </a:r>
            <a:endParaRPr lang="en-US" sz="2800" dirty="0"/>
          </a:p>
          <a:p>
            <a:pPr>
              <a:lnSpc>
                <a:spcPct val="100000"/>
              </a:lnSpc>
            </a:pPr>
            <a:r>
              <a:rPr lang="en-US" sz="2800" dirty="0"/>
              <a:t>Khoury College of Computer Sciences</a:t>
            </a:r>
          </a:p>
          <a:p>
            <a:endParaRPr lang="en-US" sz="2800" dirty="0"/>
          </a:p>
        </p:txBody>
      </p:sp>
      <p:sp>
        <p:nvSpPr>
          <p:cNvPr id="118" name="Slide Number Placeholder 3"/>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a:t>
            </a:fld>
            <a:endParaRPr/>
          </a:p>
        </p:txBody>
      </p:sp>
      <p:sp>
        <p:nvSpPr>
          <p:cNvPr id="119" name="Rectangle 2"/>
          <p:cNvSpPr txBox="1"/>
          <p:nvPr/>
        </p:nvSpPr>
        <p:spPr>
          <a:xfrm>
            <a:off x="584979" y="5710018"/>
            <a:ext cx="6004561"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a:solidFill>
                  <a:srgbClr val="5C5962"/>
                </a:solidFill>
              </a:defRPr>
            </a:pPr>
            <a:r>
              <a:rPr dirty="0"/>
              <a:t>© 202</a:t>
            </a:r>
            <a:r>
              <a:rPr lang="en-US" dirty="0"/>
              <a:t>6</a:t>
            </a:r>
            <a:r>
              <a:rPr dirty="0"/>
              <a:t> Released under the </a:t>
            </a:r>
            <a:r>
              <a:rPr u="sng" dirty="0">
                <a:solidFill>
                  <a:srgbClr val="0563C1"/>
                </a:solidFill>
                <a:uFill>
                  <a:solidFill>
                    <a:srgbClr val="0563C1"/>
                  </a:solidFill>
                </a:uFill>
                <a:hlinkClick r:id="rId3"/>
              </a:rPr>
              <a:t>CC BY-SA</a:t>
            </a:r>
            <a:r>
              <a:rPr dirty="0"/>
              <a:t> license</a:t>
            </a:r>
          </a:p>
        </p:txBody>
      </p:sp>
    </p:spTree>
    <p:extLst>
      <p:ext uri="{BB962C8B-B14F-4D97-AF65-F5344CB8AC3E}">
        <p14:creationId xmlns:p14="http://schemas.microsoft.com/office/powerpoint/2010/main" val="385610318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8DEB1-467A-F0CF-C692-54A109DAFCE9}"/>
              </a:ext>
            </a:extLst>
          </p:cNvPr>
          <p:cNvSpPr>
            <a:spLocks noGrp="1"/>
          </p:cNvSpPr>
          <p:nvPr>
            <p:ph type="title"/>
          </p:nvPr>
        </p:nvSpPr>
        <p:spPr/>
        <p:txBody>
          <a:bodyPr/>
          <a:lstStyle/>
          <a:p>
            <a:r>
              <a:rPr lang="en-US" dirty="0"/>
              <a:t>Now let's look at &lt;</a:t>
            </a:r>
            <a:r>
              <a:rPr lang="en-US" dirty="0" err="1"/>
              <a:t>ClockDisplay</a:t>
            </a:r>
            <a:r>
              <a:rPr lang="en-US" dirty="0"/>
              <a:t>&gt;</a:t>
            </a:r>
          </a:p>
        </p:txBody>
      </p:sp>
      <p:sp>
        <p:nvSpPr>
          <p:cNvPr id="3" name="Slide Number Placeholder 2">
            <a:extLst>
              <a:ext uri="{FF2B5EF4-FFF2-40B4-BE49-F238E27FC236}">
                <a16:creationId xmlns:a16="http://schemas.microsoft.com/office/drawing/2014/main" id="{540E8413-3A0B-7BC8-ADB8-D8045845E43F}"/>
              </a:ext>
            </a:extLst>
          </p:cNvPr>
          <p:cNvSpPr>
            <a:spLocks noGrp="1"/>
          </p:cNvSpPr>
          <p:nvPr>
            <p:ph type="sldNum" sz="quarter" idx="2"/>
          </p:nvPr>
        </p:nvSpPr>
        <p:spPr/>
        <p:txBody>
          <a:bodyPr/>
          <a:lstStyle/>
          <a:p>
            <a:fld id="{86CB4B4D-7CA3-9044-876B-883B54F8677D}" type="slidenum">
              <a:rPr lang="en-US" smtClean="0"/>
              <a:t>10</a:t>
            </a:fld>
            <a:endParaRPr lang="en-US"/>
          </a:p>
        </p:txBody>
      </p:sp>
      <p:sp>
        <p:nvSpPr>
          <p:cNvPr id="5" name="TextBox 4">
            <a:extLst>
              <a:ext uri="{FF2B5EF4-FFF2-40B4-BE49-F238E27FC236}">
                <a16:creationId xmlns:a16="http://schemas.microsoft.com/office/drawing/2014/main" id="{C0F62115-17F7-F9F3-3E45-6AE5BF4C35C2}"/>
              </a:ext>
            </a:extLst>
          </p:cNvPr>
          <p:cNvSpPr txBox="1"/>
          <p:nvPr/>
        </p:nvSpPr>
        <p:spPr>
          <a:xfrm>
            <a:off x="838200" y="1548854"/>
            <a:ext cx="9315734"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b="0" dirty="0">
                <a:solidFill>
                  <a:srgbClr val="AF00DB"/>
                </a:solidFill>
                <a:effectLst/>
                <a:latin typeface="Consolas" panose="020B0609020204030204" pitchFamily="49" charset="0"/>
              </a:rPr>
              <a:t>export</a:t>
            </a: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default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ClockDisplay</a:t>
            </a:r>
            <a:r>
              <a:rPr lang="en-US" b="0" dirty="0">
                <a:solidFill>
                  <a:srgbClr val="3B3B3B"/>
                </a:solidFill>
                <a:effectLst/>
                <a:latin typeface="Consolas" panose="020B0609020204030204" pitchFamily="49" charset="0"/>
              </a:rPr>
              <a:t>(</a:t>
            </a:r>
            <a:r>
              <a:rPr lang="en-US" b="0" dirty="0">
                <a:solidFill>
                  <a:srgbClr val="001080"/>
                </a:solidFill>
                <a:effectLst/>
                <a:latin typeface="Consolas" panose="020B0609020204030204" pitchFamily="49" charset="0"/>
              </a:rPr>
              <a:t>props</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267F99"/>
                </a:solidFill>
                <a:effectLst/>
                <a:latin typeface="Consolas" panose="020B0609020204030204" pitchFamily="49" charset="0"/>
              </a:rPr>
              <a:t>ClockDisplayProps</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err="1">
                <a:solidFill>
                  <a:srgbClr val="0070C1"/>
                </a:solidFill>
                <a:effectLst/>
                <a:latin typeface="Consolas" panose="020B0609020204030204" pitchFamily="49" charset="0"/>
              </a:rPr>
              <a:t>localTime</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setLocalTime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useState</a:t>
            </a:r>
            <a:r>
              <a:rPr lang="en-US" b="0" dirty="0">
                <a:solidFill>
                  <a:srgbClr val="3B3B3B"/>
                </a:solidFill>
                <a:effectLst/>
                <a:latin typeface="Consolas" panose="020B0609020204030204" pitchFamily="49" charset="0"/>
              </a:rPr>
              <a:t>(</a:t>
            </a:r>
            <a:r>
              <a:rPr lang="en-US" b="0" dirty="0">
                <a:solidFill>
                  <a:srgbClr val="098658"/>
                </a:solidFill>
                <a:effectLst/>
                <a:latin typeface="Consolas" panose="020B0609020204030204" pitchFamily="49" charset="0"/>
              </a:rPr>
              <a:t>0</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incrementLocalTime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setLocalTime</a:t>
            </a:r>
            <a:r>
              <a:rPr lang="en-US" b="0" dirty="0">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localTime</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localTime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098658"/>
                </a:solidFill>
                <a:effectLst/>
                <a:latin typeface="Consolas" panose="020B0609020204030204" pitchFamily="49" charset="0"/>
              </a:rPr>
              <a:t>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incrementLocalTime</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props</a:t>
            </a:r>
            <a:r>
              <a:rPr lang="en-US" b="0" dirty="0" err="1">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addListener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console</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log</a:t>
            </a:r>
            <a:r>
              <a:rPr lang="en-US" b="0" dirty="0">
                <a:solidFill>
                  <a:srgbClr val="3B3B3B"/>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ClockDisplay</a:t>
            </a:r>
            <a:r>
              <a:rPr lang="en-US" b="0" dirty="0">
                <a:solidFill>
                  <a:srgbClr val="A31515"/>
                </a:solidFill>
                <a:effectLst/>
                <a:latin typeface="Consolas" panose="020B0609020204030204" pitchFamily="49" charset="0"/>
              </a:rPr>
              <a:t> </a:t>
            </a:r>
            <a:r>
              <a:rPr lang="en-US" b="0" dirty="0">
                <a:solidFill>
                  <a:srgbClr val="0000FF"/>
                </a:solidFill>
                <a:effectLst/>
                <a:latin typeface="Consolas" panose="020B0609020204030204" pitchFamily="49" charset="0"/>
              </a:rPr>
              <a:t>${</a:t>
            </a:r>
            <a:r>
              <a:rPr lang="en-US" b="0" dirty="0">
                <a:solidFill>
                  <a:srgbClr val="001080"/>
                </a:solidFill>
                <a:effectLst/>
                <a:latin typeface="Consolas" panose="020B0609020204030204" pitchFamily="49" charset="0"/>
              </a:rPr>
              <a:t>props</a:t>
            </a:r>
            <a:r>
              <a:rPr lang="en-US" b="0" dirty="0">
                <a:solidFill>
                  <a:srgbClr val="000000"/>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 is mounting`</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console</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log</a:t>
            </a:r>
            <a:r>
              <a:rPr lang="en-US" b="0" dirty="0">
                <a:solidFill>
                  <a:srgbClr val="3B3B3B"/>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ClockDisplay</a:t>
            </a:r>
            <a:r>
              <a:rPr lang="en-US" b="0" dirty="0">
                <a:solidFill>
                  <a:srgbClr val="A31515"/>
                </a:solidFill>
                <a:effectLst/>
                <a:latin typeface="Consolas" panose="020B0609020204030204" pitchFamily="49" charset="0"/>
              </a:rPr>
              <a:t> '</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props</a:t>
            </a:r>
            <a:r>
              <a:rPr lang="en-US" b="0" dirty="0">
                <a:solidFill>
                  <a:srgbClr val="3B3B3B"/>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 is unmounting'</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props</a:t>
            </a:r>
            <a:r>
              <a:rPr lang="en-US" b="0" dirty="0" err="1">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removeListener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 [</a:t>
            </a:r>
            <a:r>
              <a:rPr lang="en-US" b="0" dirty="0" err="1">
                <a:solidFill>
                  <a:srgbClr val="001080"/>
                </a:solidFill>
                <a:effectLst/>
                <a:latin typeface="Consolas" panose="020B0609020204030204" pitchFamily="49" charset="0"/>
              </a:rPr>
              <a:t>props</a:t>
            </a:r>
            <a:r>
              <a:rPr lang="en-US" b="0" dirty="0" err="1">
                <a:solidFill>
                  <a:srgbClr val="3B3B3B"/>
                </a:solidFill>
                <a:effectLst/>
                <a:latin typeface="Consolas" panose="020B0609020204030204" pitchFamily="49" charset="0"/>
              </a:rPr>
              <a:t>.</a:t>
            </a:r>
            <a:r>
              <a:rPr lang="en-US" b="0" dirty="0" err="1">
                <a:solidFill>
                  <a:srgbClr val="001080"/>
                </a:solidFill>
                <a:effectLst/>
                <a:latin typeface="Consolas" panose="020B0609020204030204" pitchFamily="49" charset="0"/>
              </a:rPr>
              <a:t>clock</a:t>
            </a: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props</a:t>
            </a:r>
            <a:r>
              <a:rPr lang="en-US" b="0" dirty="0">
                <a:solidFill>
                  <a:srgbClr val="3B3B3B"/>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3B3B3B"/>
                </a:solidFill>
                <a:effectLst/>
                <a:latin typeface="Consolas" panose="020B0609020204030204" pitchFamily="49" charset="0"/>
              </a:rPr>
              <a:t>]);</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p:txBody>
      </p:sp>
      <p:sp>
        <p:nvSpPr>
          <p:cNvPr id="6" name="Rectangle: Rounded Corners 5">
            <a:extLst>
              <a:ext uri="{FF2B5EF4-FFF2-40B4-BE49-F238E27FC236}">
                <a16:creationId xmlns:a16="http://schemas.microsoft.com/office/drawing/2014/main" id="{FEC87D9E-FEB2-4A6D-703A-FADC5B355475}"/>
              </a:ext>
            </a:extLst>
          </p:cNvPr>
          <p:cNvSpPr/>
          <p:nvPr/>
        </p:nvSpPr>
        <p:spPr>
          <a:xfrm>
            <a:off x="5993960" y="66354"/>
            <a:ext cx="6060824"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ThreeClocks</a:t>
            </a:r>
            <a:r>
              <a:rPr lang="en-US" sz="2400" dirty="0">
                <a:solidFill>
                  <a:schemeClr val="tx1"/>
                </a:solidFill>
              </a:rPr>
              <a:t>/</a:t>
            </a:r>
            <a:r>
              <a:rPr lang="en-US" sz="2400" dirty="0" err="1">
                <a:solidFill>
                  <a:schemeClr val="tx1"/>
                </a:solidFill>
              </a:rPr>
              <a:t>ClockDisplay.tsx</a:t>
            </a:r>
            <a:endParaRPr lang="en-US" sz="2400" dirty="0">
              <a:solidFill>
                <a:schemeClr val="tx1"/>
              </a:solidFill>
            </a:endParaRPr>
          </a:p>
        </p:txBody>
      </p:sp>
    </p:spTree>
    <p:extLst>
      <p:ext uri="{BB962C8B-B14F-4D97-AF65-F5344CB8AC3E}">
        <p14:creationId xmlns:p14="http://schemas.microsoft.com/office/powerpoint/2010/main" val="148627474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2DA72-4164-6DF9-A64B-471F53374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4D69ED-EDAD-88D6-78E0-2B9D26D0F09A}"/>
              </a:ext>
            </a:extLst>
          </p:cNvPr>
          <p:cNvSpPr>
            <a:spLocks noGrp="1"/>
          </p:cNvSpPr>
          <p:nvPr>
            <p:ph type="title"/>
          </p:nvPr>
        </p:nvSpPr>
        <p:spPr/>
        <p:txBody>
          <a:bodyPr/>
          <a:lstStyle/>
          <a:p>
            <a:r>
              <a:rPr lang="en-US" dirty="0"/>
              <a:t>Clock Display: display logic</a:t>
            </a:r>
          </a:p>
        </p:txBody>
      </p:sp>
      <p:sp>
        <p:nvSpPr>
          <p:cNvPr id="3" name="Slide Number Placeholder 2">
            <a:extLst>
              <a:ext uri="{FF2B5EF4-FFF2-40B4-BE49-F238E27FC236}">
                <a16:creationId xmlns:a16="http://schemas.microsoft.com/office/drawing/2014/main" id="{F4716FF7-1638-4DE0-4198-06BD90D49106}"/>
              </a:ext>
            </a:extLst>
          </p:cNvPr>
          <p:cNvSpPr>
            <a:spLocks noGrp="1"/>
          </p:cNvSpPr>
          <p:nvPr>
            <p:ph type="sldNum" sz="quarter" idx="2"/>
          </p:nvPr>
        </p:nvSpPr>
        <p:spPr/>
        <p:txBody>
          <a:bodyPr/>
          <a:lstStyle/>
          <a:p>
            <a:fld id="{86CB4B4D-7CA3-9044-876B-883B54F8677D}" type="slidenum">
              <a:rPr lang="en-US" smtClean="0"/>
              <a:t>11</a:t>
            </a:fld>
            <a:endParaRPr lang="en-US"/>
          </a:p>
        </p:txBody>
      </p:sp>
      <p:sp>
        <p:nvSpPr>
          <p:cNvPr id="5" name="TextBox 4">
            <a:extLst>
              <a:ext uri="{FF2B5EF4-FFF2-40B4-BE49-F238E27FC236}">
                <a16:creationId xmlns:a16="http://schemas.microsoft.com/office/drawing/2014/main" id="{8FEA9F68-AE56-B9EE-FB1E-6B7674024BDA}"/>
              </a:ext>
            </a:extLst>
          </p:cNvPr>
          <p:cNvSpPr txBox="1"/>
          <p:nvPr/>
        </p:nvSpPr>
        <p:spPr>
          <a:xfrm>
            <a:off x="838200" y="1548854"/>
            <a:ext cx="9315734"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267F99"/>
                </a:solidFill>
                <a:effectLst/>
                <a:latin typeface="Consolas" panose="020B0609020204030204" pitchFamily="49" charset="0"/>
              </a:rPr>
              <a:t>HStack</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r>
              <a:rPr lang="en-US" b="0" dirty="0">
                <a:solidFill>
                  <a:srgbClr val="3B3B3B"/>
                </a:solidFill>
                <a:effectLst/>
                <a:latin typeface="Consolas" panose="020B0609020204030204" pitchFamily="49" charset="0"/>
              </a:rPr>
              <a:t>Clock: </a:t>
            </a:r>
            <a:r>
              <a:rPr lang="en-US" b="0" dirty="0">
                <a:solidFill>
                  <a:srgbClr val="0000FF"/>
                </a:solidFill>
                <a:effectLst/>
                <a:latin typeface="Consolas" panose="020B0609020204030204" pitchFamily="49" charset="0"/>
              </a:rPr>
              <a:t>{</a:t>
            </a:r>
            <a:r>
              <a:rPr lang="en-US" b="0" dirty="0">
                <a:solidFill>
                  <a:srgbClr val="001080"/>
                </a:solidFill>
                <a:effectLst/>
                <a:latin typeface="Consolas" panose="020B0609020204030204" pitchFamily="49" charset="0"/>
              </a:rPr>
              <a:t>props</a:t>
            </a:r>
            <a:r>
              <a:rPr lang="en-US" b="0" dirty="0">
                <a:solidFill>
                  <a:srgbClr val="000000"/>
                </a:solidFill>
                <a:effectLst/>
                <a:latin typeface="Consolas" panose="020B0609020204030204" pitchFamily="49" charset="0"/>
              </a:rPr>
              <a:t>.</a:t>
            </a:r>
            <a:r>
              <a:rPr lang="en-US" b="0" dirty="0">
                <a:solidFill>
                  <a:srgbClr val="001080"/>
                </a:solidFill>
                <a:effectLst/>
                <a:latin typeface="Consolas" panose="020B0609020204030204" pitchFamily="49" charset="0"/>
              </a:rPr>
              <a:t>name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r>
              <a:rPr lang="en-US" b="0" dirty="0">
                <a:solidFill>
                  <a:srgbClr val="3B3B3B"/>
                </a:solidFill>
                <a:effectLst/>
                <a:latin typeface="Consolas" panose="020B0609020204030204" pitchFamily="49" charset="0"/>
              </a:rPr>
              <a:t>Time = </a:t>
            </a:r>
            <a:r>
              <a:rPr lang="en-US" b="0" dirty="0">
                <a:solidFill>
                  <a:srgbClr val="0000FF"/>
                </a:solidFill>
                <a:effectLst/>
                <a:latin typeface="Consolas" panose="020B0609020204030204" pitchFamily="49" charset="0"/>
              </a:rPr>
              <a:t>{</a:t>
            </a:r>
            <a:r>
              <a:rPr lang="en-US" b="0" dirty="0" err="1">
                <a:solidFill>
                  <a:srgbClr val="0070C1"/>
                </a:solidFill>
                <a:effectLst/>
                <a:latin typeface="Consolas" panose="020B0609020204030204" pitchFamily="49" charset="0"/>
              </a:rPr>
              <a:t>localTime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r>
              <a:rPr lang="en-US" b="0" dirty="0" err="1">
                <a:solidFill>
                  <a:srgbClr val="3B3B3B"/>
                </a:solidFill>
                <a:effectLst/>
                <a:latin typeface="Consolas" panose="020B0609020204030204" pitchFamily="49" charset="0"/>
              </a:rPr>
              <a:t>nlisteners</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a:t>
            </a:r>
            <a:r>
              <a:rPr lang="en-US" b="0" dirty="0" err="1">
                <a:solidFill>
                  <a:srgbClr val="0070C1"/>
                </a:solidFill>
                <a:effectLst/>
                <a:latin typeface="Consolas" panose="020B0609020204030204" pitchFamily="49" charset="0"/>
              </a:rPr>
              <a:t>clock</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nListeners</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Box</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3B3B3B"/>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'start'</a:t>
            </a:r>
            <a:r>
              <a:rPr lang="en-US" b="0" dirty="0">
                <a:solidFill>
                  <a:srgbClr val="0000FF"/>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start</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Start</a:t>
            </a: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3B3B3B"/>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'stop'</a:t>
            </a:r>
            <a:r>
              <a:rPr lang="en-US" b="0" dirty="0">
                <a:solidFill>
                  <a:srgbClr val="0000FF"/>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stop</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Stop</a:t>
            </a: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a:solidFill>
                  <a:srgbClr val="267F99"/>
                </a:solidFill>
                <a:effectLst/>
                <a:latin typeface="Consolas" panose="020B0609020204030204" pitchFamily="49" charset="0"/>
              </a:rPr>
              <a:t>Button</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267F99"/>
                </a:solidFill>
                <a:effectLst/>
                <a:latin typeface="Consolas" panose="020B0609020204030204" pitchFamily="49" charset="0"/>
              </a:rPr>
              <a:t>HStack</a:t>
            </a:r>
            <a:r>
              <a:rPr lang="en-US" b="0" dirty="0">
                <a:solidFill>
                  <a:srgbClr val="800000"/>
                </a:solidFill>
                <a:effectLst/>
                <a:latin typeface="Consolas" panose="020B0609020204030204" pitchFamily="49" charset="0"/>
              </a:rPr>
              <a:t>&gt;</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a:t>
            </a:r>
          </a:p>
          <a:p>
            <a:pPr>
              <a:buNone/>
            </a:pPr>
            <a:br>
              <a:rPr lang="en-US" b="0" dirty="0">
                <a:solidFill>
                  <a:srgbClr val="3B3B3B"/>
                </a:solidFill>
                <a:effectLst/>
                <a:latin typeface="Consolas" panose="020B0609020204030204" pitchFamily="49" charset="0"/>
              </a:rPr>
            </a:b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261475473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CBF10-47EB-5698-46CA-B43A120B4EE2}"/>
              </a:ext>
            </a:extLst>
          </p:cNvPr>
          <p:cNvSpPr>
            <a:spLocks noGrp="1"/>
          </p:cNvSpPr>
          <p:nvPr>
            <p:ph type="title"/>
          </p:nvPr>
        </p:nvSpPr>
        <p:spPr/>
        <p:txBody>
          <a:bodyPr/>
          <a:lstStyle/>
          <a:p>
            <a:r>
              <a:rPr lang="en-US" dirty="0"/>
              <a:t>running </a:t>
            </a:r>
            <a:r>
              <a:rPr lang="en-US" dirty="0" err="1"/>
              <a:t>SimpleClockDisplayApp</a:t>
            </a:r>
            <a:endParaRPr lang="en-US" dirty="0"/>
          </a:p>
        </p:txBody>
      </p:sp>
      <p:sp>
        <p:nvSpPr>
          <p:cNvPr id="3" name="Slide Number Placeholder 2">
            <a:extLst>
              <a:ext uri="{FF2B5EF4-FFF2-40B4-BE49-F238E27FC236}">
                <a16:creationId xmlns:a16="http://schemas.microsoft.com/office/drawing/2014/main" id="{C8136333-B0B2-751B-49D8-C0351B65EE42}"/>
              </a:ext>
            </a:extLst>
          </p:cNvPr>
          <p:cNvSpPr>
            <a:spLocks noGrp="1"/>
          </p:cNvSpPr>
          <p:nvPr>
            <p:ph type="sldNum" sz="quarter" idx="2"/>
          </p:nvPr>
        </p:nvSpPr>
        <p:spPr/>
        <p:txBody>
          <a:bodyPr/>
          <a:lstStyle/>
          <a:p>
            <a:fld id="{86CB4B4D-7CA3-9044-876B-883B54F8677D}" type="slidenum">
              <a:rPr lang="en-US" smtClean="0"/>
              <a:t>12</a:t>
            </a:fld>
            <a:endParaRPr lang="en-US"/>
          </a:p>
        </p:txBody>
      </p:sp>
      <p:pic>
        <p:nvPicPr>
          <p:cNvPr id="7" name="Picture 6">
            <a:extLst>
              <a:ext uri="{FF2B5EF4-FFF2-40B4-BE49-F238E27FC236}">
                <a16:creationId xmlns:a16="http://schemas.microsoft.com/office/drawing/2014/main" id="{74B7CE0B-4FB7-49EE-0CBF-2334B53FF67C}"/>
              </a:ext>
            </a:extLst>
          </p:cNvPr>
          <p:cNvPicPr>
            <a:picLocks noChangeAspect="1"/>
          </p:cNvPicPr>
          <p:nvPr/>
        </p:nvPicPr>
        <p:blipFill>
          <a:blip r:embed="rId3"/>
          <a:stretch>
            <a:fillRect/>
          </a:stretch>
        </p:blipFill>
        <p:spPr>
          <a:xfrm>
            <a:off x="323850" y="447675"/>
            <a:ext cx="11544300" cy="5962650"/>
          </a:xfrm>
          <a:prstGeom prst="rect">
            <a:avLst/>
          </a:prstGeom>
        </p:spPr>
      </p:pic>
    </p:spTree>
    <p:extLst>
      <p:ext uri="{BB962C8B-B14F-4D97-AF65-F5344CB8AC3E}">
        <p14:creationId xmlns:p14="http://schemas.microsoft.com/office/powerpoint/2010/main" val="425849644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F93E7-36A6-4199-748D-B778E870ABE4}"/>
              </a:ext>
            </a:extLst>
          </p:cNvPr>
          <p:cNvSpPr>
            <a:spLocks noGrp="1"/>
          </p:cNvSpPr>
          <p:nvPr>
            <p:ph type="title"/>
          </p:nvPr>
        </p:nvSpPr>
        <p:spPr/>
        <p:txBody>
          <a:bodyPr/>
          <a:lstStyle/>
          <a:p>
            <a:r>
              <a:rPr lang="en-US" dirty="0"/>
              <a:t>Array of Clocks Demo</a:t>
            </a:r>
          </a:p>
        </p:txBody>
      </p:sp>
      <p:sp>
        <p:nvSpPr>
          <p:cNvPr id="5" name="Text Placeholder 4">
            <a:extLst>
              <a:ext uri="{FF2B5EF4-FFF2-40B4-BE49-F238E27FC236}">
                <a16:creationId xmlns:a16="http://schemas.microsoft.com/office/drawing/2014/main" id="{6576729B-01F7-6942-5E61-FE494AB9F712}"/>
              </a:ext>
            </a:extLst>
          </p:cNvPr>
          <p:cNvSpPr>
            <a:spLocks noGrp="1"/>
          </p:cNvSpPr>
          <p:nvPr>
            <p:ph type="body" idx="1"/>
          </p:nvPr>
        </p:nvSpPr>
        <p:spPr/>
        <p:txBody>
          <a:bodyPr/>
          <a:lstStyle/>
          <a:p>
            <a:r>
              <a:rPr lang="en-US" dirty="0"/>
              <a:t>Components are modular.</a:t>
            </a:r>
          </a:p>
          <a:p>
            <a:r>
              <a:rPr lang="en-US" dirty="0"/>
              <a:t>We can use </a:t>
            </a:r>
            <a:r>
              <a:rPr lang="en-US" dirty="0" err="1"/>
              <a:t>ClockDisplay</a:t>
            </a:r>
            <a:r>
              <a:rPr lang="en-US" dirty="0"/>
              <a:t> with a different parent.</a:t>
            </a:r>
          </a:p>
          <a:p>
            <a:r>
              <a:rPr lang="en-US" dirty="0"/>
              <a:t>Go look at the file!</a:t>
            </a:r>
          </a:p>
          <a:p>
            <a:endParaRPr lang="en-US" dirty="0"/>
          </a:p>
        </p:txBody>
      </p:sp>
      <p:sp>
        <p:nvSpPr>
          <p:cNvPr id="3" name="Slide Number Placeholder 2">
            <a:extLst>
              <a:ext uri="{FF2B5EF4-FFF2-40B4-BE49-F238E27FC236}">
                <a16:creationId xmlns:a16="http://schemas.microsoft.com/office/drawing/2014/main" id="{16C3EEBA-9BD0-00BC-4FC8-3293ECC71FDC}"/>
              </a:ext>
            </a:extLst>
          </p:cNvPr>
          <p:cNvSpPr>
            <a:spLocks noGrp="1"/>
          </p:cNvSpPr>
          <p:nvPr>
            <p:ph type="sldNum" sz="quarter" idx="2"/>
          </p:nvPr>
        </p:nvSpPr>
        <p:spPr/>
        <p:txBody>
          <a:bodyPr/>
          <a:lstStyle/>
          <a:p>
            <a:fld id="{86CB4B4D-7CA3-9044-876B-883B54F8677D}" type="slidenum">
              <a:rPr lang="en-US" smtClean="0"/>
              <a:t>13</a:t>
            </a:fld>
            <a:endParaRPr lang="en-US"/>
          </a:p>
        </p:txBody>
      </p:sp>
      <p:sp>
        <p:nvSpPr>
          <p:cNvPr id="4" name="Rectangle: Rounded Corners 3">
            <a:extLst>
              <a:ext uri="{FF2B5EF4-FFF2-40B4-BE49-F238E27FC236}">
                <a16:creationId xmlns:a16="http://schemas.microsoft.com/office/drawing/2014/main" id="{B41DBC02-81F8-7E8B-F442-8102A7CC49CC}"/>
              </a:ext>
            </a:extLst>
          </p:cNvPr>
          <p:cNvSpPr/>
          <p:nvPr/>
        </p:nvSpPr>
        <p:spPr>
          <a:xfrm>
            <a:off x="6946711" y="361790"/>
            <a:ext cx="4584910"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ArrayOfClocks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
        <p:nvSpPr>
          <p:cNvPr id="6" name="Rectangle 5">
            <a:extLst>
              <a:ext uri="{FF2B5EF4-FFF2-40B4-BE49-F238E27FC236}">
                <a16:creationId xmlns:a16="http://schemas.microsoft.com/office/drawing/2014/main" id="{50F437F9-55C5-19FE-2EE7-5337002FCD7F}"/>
              </a:ext>
            </a:extLst>
          </p:cNvPr>
          <p:cNvSpPr/>
          <p:nvPr/>
        </p:nvSpPr>
        <p:spPr>
          <a:xfrm>
            <a:off x="3671248" y="2808747"/>
            <a:ext cx="5199797" cy="1938990"/>
          </a:xfrm>
          <a:prstGeom prst="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highlight>
                  <a:srgbClr val="FFFF00"/>
                </a:highlight>
                <a:uFillTx/>
                <a:latin typeface="+mn-lt"/>
                <a:ea typeface="+mn-ea"/>
                <a:cs typeface="+mn-cs"/>
                <a:sym typeface="Calibri"/>
              </a:rPr>
              <a:t>Nope, would require more reorg of </a:t>
            </a:r>
            <a:r>
              <a:rPr kumimoji="0" lang="en-US" sz="2400" b="0" i="0" u="none" strike="noStrike" cap="none" spc="0" normalizeH="0" baseline="0">
                <a:ln>
                  <a:noFill/>
                </a:ln>
                <a:solidFill>
                  <a:srgbClr val="000000"/>
                </a:solidFill>
                <a:effectLst/>
                <a:highlight>
                  <a:srgbClr val="FFFF00"/>
                </a:highlight>
                <a:uFillTx/>
                <a:latin typeface="+mn-lt"/>
                <a:ea typeface="+mn-ea"/>
                <a:cs typeface="+mn-cs"/>
                <a:sym typeface="Calibri"/>
              </a:rPr>
              <a:t>repo tha</a:t>
            </a:r>
            <a:r>
              <a:rPr lang="en-US" sz="2400">
                <a:highlight>
                  <a:srgbClr val="FFFF00"/>
                </a:highlight>
              </a:rPr>
              <a:t>n I can do right now.</a:t>
            </a:r>
            <a:endParaRPr kumimoji="0" lang="en-US" sz="2400" b="0" i="0" u="none" strike="noStrike" cap="none" spc="0" normalizeH="0" baseline="0" dirty="0">
              <a:ln>
                <a:noFill/>
              </a:ln>
              <a:solidFill>
                <a:srgbClr val="000000"/>
              </a:solidFill>
              <a:effectLst/>
              <a:highlight>
                <a:srgbClr val="FFFF00"/>
              </a:highlight>
              <a:uFillTx/>
              <a:latin typeface="+mn-lt"/>
              <a:ea typeface="+mn-ea"/>
              <a:cs typeface="+mn-cs"/>
              <a:sym typeface="Calibri"/>
            </a:endParaRPr>
          </a:p>
          <a:p>
            <a:pPr marL="0" marR="0" indent="0" algn="l" defTabSz="914400" rtl="0" fontAlgn="auto" latinLnBrk="0" hangingPunct="0">
              <a:lnSpc>
                <a:spcPct val="100000"/>
              </a:lnSpc>
              <a:spcBef>
                <a:spcPts val="0"/>
              </a:spcBef>
              <a:spcAft>
                <a:spcPts val="0"/>
              </a:spcAft>
              <a:buClrTx/>
              <a:buSzTx/>
              <a:buFontTx/>
              <a:buNone/>
              <a:tabLst/>
            </a:pPr>
            <a:endParaRPr lang="en-US" sz="2400" dirty="0">
              <a:highlight>
                <a:srgbClr val="FFFF00"/>
              </a:highlight>
            </a:endParaRPr>
          </a:p>
          <a:p>
            <a:pPr marL="0" marR="0" indent="0" algn="l"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highlight>
                  <a:srgbClr val="FFFF00"/>
                </a:highlight>
                <a:uFillTx/>
                <a:latin typeface="+mn-lt"/>
                <a:ea typeface="+mn-ea"/>
                <a:cs typeface="+mn-cs"/>
                <a:sym typeface="Calibri"/>
              </a:rPr>
              <a:t>Need to do something else here, or else dele</a:t>
            </a:r>
            <a:r>
              <a:rPr kumimoji="0" lang="en-US" sz="1800" b="0" i="0" u="none" strike="noStrike" cap="none" spc="0" normalizeH="0" baseline="0" dirty="0">
                <a:ln>
                  <a:noFill/>
                </a:ln>
                <a:solidFill>
                  <a:srgbClr val="000000"/>
                </a:solidFill>
                <a:effectLst/>
                <a:highlight>
                  <a:srgbClr val="FFFF00"/>
                </a:highlight>
                <a:uFillTx/>
                <a:latin typeface="+mn-lt"/>
                <a:ea typeface="+mn-ea"/>
                <a:cs typeface="+mn-cs"/>
                <a:sym typeface="Calibri"/>
              </a:rPr>
              <a:t>te!!</a:t>
            </a:r>
          </a:p>
        </p:txBody>
      </p:sp>
    </p:spTree>
    <p:extLst>
      <p:ext uri="{BB962C8B-B14F-4D97-AF65-F5344CB8AC3E}">
        <p14:creationId xmlns:p14="http://schemas.microsoft.com/office/powerpoint/2010/main" val="81679102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D4D9C-A7BF-0EE3-CB9A-DEF1A0305AD6}"/>
              </a:ext>
            </a:extLst>
          </p:cNvPr>
          <p:cNvSpPr>
            <a:spLocks noGrp="1"/>
          </p:cNvSpPr>
          <p:nvPr>
            <p:ph type="title"/>
          </p:nvPr>
        </p:nvSpPr>
        <p:spPr/>
        <p:txBody>
          <a:bodyPr/>
          <a:lstStyle/>
          <a:p>
            <a:r>
              <a:rPr lang="en-US" dirty="0" err="1"/>
              <a:t>useEffect’s</a:t>
            </a:r>
            <a:r>
              <a:rPr lang="en-US" dirty="0"/>
              <a:t> Dependencies Control Its Execution </a:t>
            </a:r>
          </a:p>
        </p:txBody>
      </p:sp>
      <p:sp>
        <p:nvSpPr>
          <p:cNvPr id="6" name="Text Placeholder 5">
            <a:extLst>
              <a:ext uri="{FF2B5EF4-FFF2-40B4-BE49-F238E27FC236}">
                <a16:creationId xmlns:a16="http://schemas.microsoft.com/office/drawing/2014/main" id="{FEFAB01C-5146-38B1-3635-6A71AE324554}"/>
              </a:ext>
            </a:extLst>
          </p:cNvPr>
          <p:cNvSpPr>
            <a:spLocks noGrp="1"/>
          </p:cNvSpPr>
          <p:nvPr>
            <p:ph type="body" idx="1"/>
          </p:nvPr>
        </p:nvSpPr>
        <p:spPr/>
        <p:txBody>
          <a:bodyPr/>
          <a:lstStyle/>
          <a:p>
            <a:r>
              <a:rPr lang="en-US" dirty="0"/>
              <a:t>useEffect takes an optional array of dependencies</a:t>
            </a:r>
          </a:p>
          <a:p>
            <a:r>
              <a:rPr lang="en-US" dirty="0"/>
              <a:t>The effect is only executed if one or more of the values in the dependency change (e.g. by a setter)</a:t>
            </a:r>
          </a:p>
          <a:p>
            <a:r>
              <a:rPr lang="en-US" dirty="0"/>
              <a:t>Special Cases:</a:t>
            </a:r>
          </a:p>
          <a:p>
            <a:pPr lvl="1"/>
            <a:r>
              <a:rPr lang="en-US" dirty="0"/>
              <a:t>[] means run only on first render</a:t>
            </a:r>
          </a:p>
          <a:p>
            <a:pPr lvl="1"/>
            <a:r>
              <a:rPr lang="en-US" dirty="0"/>
              <a:t>No argument means run on every render</a:t>
            </a:r>
          </a:p>
        </p:txBody>
      </p:sp>
      <p:sp>
        <p:nvSpPr>
          <p:cNvPr id="3" name="Slide Number Placeholder 2">
            <a:extLst>
              <a:ext uri="{FF2B5EF4-FFF2-40B4-BE49-F238E27FC236}">
                <a16:creationId xmlns:a16="http://schemas.microsoft.com/office/drawing/2014/main" id="{EBF6489A-8AFA-458B-0C5C-3B82843424C1}"/>
              </a:ext>
            </a:extLst>
          </p:cNvPr>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161392931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28C9-128B-8777-8909-628DA1BB15EB}"/>
              </a:ext>
            </a:extLst>
          </p:cNvPr>
          <p:cNvSpPr>
            <a:spLocks noGrp="1"/>
          </p:cNvSpPr>
          <p:nvPr>
            <p:ph type="title"/>
          </p:nvPr>
        </p:nvSpPr>
        <p:spPr/>
        <p:txBody>
          <a:bodyPr/>
          <a:lstStyle/>
          <a:p>
            <a:r>
              <a:rPr lang="en-US" dirty="0"/>
              <a:t>Example (Part 1)</a:t>
            </a:r>
          </a:p>
        </p:txBody>
      </p:sp>
      <p:sp>
        <p:nvSpPr>
          <p:cNvPr id="5" name="Rectangle: Rounded Corners 4">
            <a:extLst>
              <a:ext uri="{FF2B5EF4-FFF2-40B4-BE49-F238E27FC236}">
                <a16:creationId xmlns:a16="http://schemas.microsoft.com/office/drawing/2014/main" id="{648A590C-EAEA-35A2-9F4C-15A8DD29B6BE}"/>
              </a:ext>
            </a:extLst>
          </p:cNvPr>
          <p:cNvSpPr/>
          <p:nvPr/>
        </p:nvSpPr>
        <p:spPr>
          <a:xfrm>
            <a:off x="5837274" y="268524"/>
            <a:ext cx="5798321" cy="858527"/>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/app/Apps/</a:t>
            </a:r>
            <a:r>
              <a:rPr lang="en-US" sz="2400" dirty="0" err="1">
                <a:solidFill>
                  <a:schemeClr val="tx1"/>
                </a:solidFill>
              </a:rPr>
              <a:t>useEffect</a:t>
            </a:r>
            <a:r>
              <a:rPr lang="en-US" sz="2400" dirty="0">
                <a:solidFill>
                  <a:schemeClr val="tx1"/>
                </a:solidFill>
              </a:rPr>
              <a:t>-Demos/</a:t>
            </a:r>
            <a:r>
              <a:rPr lang="en-US" sz="2400" dirty="0" err="1">
                <a:solidFill>
                  <a:schemeClr val="tx1"/>
                </a:solidFill>
              </a:rPr>
              <a:t>useEffect-demo.tsx</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7F262FF3-7E6D-CFB8-99F1-6B4AB3E73A21}"/>
              </a:ext>
            </a:extLst>
          </p:cNvPr>
          <p:cNvSpPr>
            <a:spLocks noGrp="1"/>
          </p:cNvSpPr>
          <p:nvPr>
            <p:ph type="sldNum" sz="quarter" idx="2"/>
          </p:nvPr>
        </p:nvSpPr>
        <p:spPr/>
        <p:txBody>
          <a:bodyPr/>
          <a:lstStyle/>
          <a:p>
            <a:fld id="{86CB4B4D-7CA3-9044-876B-883B54F8677D}" type="slidenum">
              <a:rPr lang="en-US" smtClean="0"/>
              <a:t>15</a:t>
            </a:fld>
            <a:endParaRPr lang="en-US"/>
          </a:p>
        </p:txBody>
      </p:sp>
      <p:sp>
        <p:nvSpPr>
          <p:cNvPr id="7" name="TextBox 6">
            <a:extLst>
              <a:ext uri="{FF2B5EF4-FFF2-40B4-BE49-F238E27FC236}">
                <a16:creationId xmlns:a16="http://schemas.microsoft.com/office/drawing/2014/main" id="{D32FA6E4-F13B-57FC-3E8E-29E5A08D6282}"/>
              </a:ext>
            </a:extLst>
          </p:cNvPr>
          <p:cNvSpPr txBox="1"/>
          <p:nvPr/>
        </p:nvSpPr>
        <p:spPr>
          <a:xfrm>
            <a:off x="287081" y="1395575"/>
            <a:ext cx="5986130" cy="52937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sz="1300" b="0" dirty="0">
                <a:solidFill>
                  <a:srgbClr val="AF00DB"/>
                </a:solidFill>
                <a:effectLst/>
                <a:latin typeface="Consolas" panose="020B0609020204030204" pitchFamily="49" charset="0"/>
              </a:rPr>
              <a:t>export</a:t>
            </a:r>
            <a:r>
              <a:rPr lang="en-US" sz="1300" b="0" dirty="0">
                <a:solidFill>
                  <a:srgbClr val="3B3B3B"/>
                </a:solidFill>
                <a:effectLst/>
                <a:latin typeface="Consolas" panose="020B0609020204030204" pitchFamily="49" charset="0"/>
              </a:rPr>
              <a:t> </a:t>
            </a:r>
            <a:r>
              <a:rPr lang="en-US" sz="1300" b="0" dirty="0">
                <a:solidFill>
                  <a:srgbClr val="AF00DB"/>
                </a:solidFill>
                <a:effectLst/>
                <a:latin typeface="Consolas" panose="020B0609020204030204" pitchFamily="49" charset="0"/>
              </a:rPr>
              <a:t>default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function</a:t>
            </a:r>
            <a:r>
              <a:rPr lang="en-US" sz="1300" b="0" dirty="0">
                <a:solidFill>
                  <a:srgbClr val="3B3B3B"/>
                </a:solidFill>
                <a:effectLst/>
                <a:latin typeface="Consolas" panose="020B0609020204030204" pitchFamily="49" charset="0"/>
              </a:rPr>
              <a:t> </a:t>
            </a:r>
            <a:r>
              <a:rPr lang="en-US" sz="1300" b="0" dirty="0">
                <a:solidFill>
                  <a:srgbClr val="795E26"/>
                </a:solidFill>
                <a:effectLst/>
                <a:latin typeface="Consolas" panose="020B0609020204030204" pitchFamily="49" charset="0"/>
              </a:rPr>
              <a:t>App</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const</a:t>
            </a:r>
            <a:r>
              <a:rPr lang="en-US" sz="1300" b="0" dirty="0">
                <a:solidFill>
                  <a:srgbClr val="3B3B3B"/>
                </a:solidFill>
                <a:effectLst/>
                <a:latin typeface="Consolas" panose="020B0609020204030204" pitchFamily="49" charset="0"/>
              </a:rPr>
              <a:t> [</a:t>
            </a:r>
            <a:r>
              <a:rPr lang="en-US" sz="1300" b="0" dirty="0" err="1">
                <a:solidFill>
                  <a:srgbClr val="0070C1"/>
                </a:solidFill>
                <a:effectLst/>
                <a:latin typeface="Consolas" panose="020B0609020204030204" pitchFamily="49" charset="0"/>
              </a:rPr>
              <a:t>i</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setI</a:t>
            </a:r>
            <a:r>
              <a:rPr lang="en-US" sz="1300" b="0" dirty="0">
                <a:solidFill>
                  <a:srgbClr val="3B3B3B"/>
                </a:solidFill>
                <a:effectLst/>
                <a:latin typeface="Consolas" panose="020B0609020204030204" pitchFamily="49" charset="0"/>
              </a:rPr>
              <a:t>] </a:t>
            </a:r>
            <a:r>
              <a:rPr lang="en-US" sz="1300" b="0" dirty="0">
                <a:solidFill>
                  <a:srgbClr val="000000"/>
                </a:solidFill>
                <a:effectLst/>
                <a:latin typeface="Consolas" panose="020B0609020204030204" pitchFamily="49" charset="0"/>
              </a:rPr>
              <a:t>=</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useState</a:t>
            </a:r>
            <a:r>
              <a:rPr lang="en-US" sz="1300" b="0" dirty="0">
                <a:solidFill>
                  <a:srgbClr val="3B3B3B"/>
                </a:solidFill>
                <a:effectLst/>
                <a:latin typeface="Consolas" panose="020B0609020204030204" pitchFamily="49" charset="0"/>
              </a:rPr>
              <a:t>(</a:t>
            </a:r>
            <a:r>
              <a:rPr lang="en-US" sz="1300" b="0" dirty="0">
                <a:solidFill>
                  <a:srgbClr val="098658"/>
                </a:solidFill>
                <a:effectLst/>
                <a:latin typeface="Consolas" panose="020B0609020204030204" pitchFamily="49" charset="0"/>
              </a:rPr>
              <a:t>0</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const</a:t>
            </a:r>
            <a:r>
              <a:rPr lang="en-US" sz="1300" b="0" dirty="0">
                <a:solidFill>
                  <a:srgbClr val="3B3B3B"/>
                </a:solidFill>
                <a:effectLst/>
                <a:latin typeface="Consolas" panose="020B0609020204030204" pitchFamily="49" charset="0"/>
              </a:rPr>
              <a:t> [</a:t>
            </a:r>
            <a:r>
              <a:rPr lang="en-US" sz="1300" b="0" dirty="0">
                <a:solidFill>
                  <a:srgbClr val="0070C1"/>
                </a:solidFill>
                <a:effectLst/>
                <a:latin typeface="Consolas" panose="020B0609020204030204" pitchFamily="49" charset="0"/>
              </a:rPr>
              <a:t>j</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setJ</a:t>
            </a:r>
            <a:r>
              <a:rPr lang="en-US" sz="1300" b="0" dirty="0">
                <a:solidFill>
                  <a:srgbClr val="3B3B3B"/>
                </a:solidFill>
                <a:effectLst/>
                <a:latin typeface="Consolas" panose="020B0609020204030204" pitchFamily="49" charset="0"/>
              </a:rPr>
              <a:t>] </a:t>
            </a:r>
            <a:r>
              <a:rPr lang="en-US" sz="1300" b="0" dirty="0">
                <a:solidFill>
                  <a:srgbClr val="000000"/>
                </a:solidFill>
                <a:effectLst/>
                <a:latin typeface="Consolas" panose="020B0609020204030204" pitchFamily="49" charset="0"/>
              </a:rPr>
              <a:t>=</a:t>
            </a: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useState</a:t>
            </a:r>
            <a:r>
              <a:rPr lang="en-US" sz="1300" b="0" dirty="0">
                <a:solidFill>
                  <a:srgbClr val="3B3B3B"/>
                </a:solidFill>
                <a:effectLst/>
                <a:latin typeface="Consolas" panose="020B0609020204030204" pitchFamily="49" charset="0"/>
              </a:rPr>
              <a:t>(</a:t>
            </a:r>
            <a:r>
              <a:rPr lang="en-US" sz="1300" b="0" dirty="0">
                <a:solidFill>
                  <a:srgbClr val="098658"/>
                </a:solidFill>
                <a:effectLst/>
                <a:latin typeface="Consolas" panose="020B0609020204030204" pitchFamily="49" charset="0"/>
              </a:rPr>
              <a:t>0</a:t>
            </a:r>
            <a:r>
              <a:rPr lang="en-US" sz="1300" b="0" dirty="0">
                <a:solidFill>
                  <a:srgbClr val="3B3B3B"/>
                </a:solidFill>
                <a:effectLst/>
                <a:latin typeface="Consolas" panose="020B0609020204030204" pitchFamily="49" charset="0"/>
              </a:rPr>
              <a:t>);</a:t>
            </a:r>
            <a:br>
              <a:rPr lang="en-US" sz="1300" b="0" dirty="0">
                <a:solidFill>
                  <a:srgbClr val="3B3B3B"/>
                </a:solidFill>
                <a:effectLst/>
                <a:latin typeface="Consolas" panose="020B0609020204030204" pitchFamily="49" charset="0"/>
              </a:rPr>
            </a:b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a:solidFill>
                  <a:srgbClr val="008000"/>
                </a:solidFill>
                <a:effectLst/>
                <a:latin typeface="Consolas" panose="020B0609020204030204" pitchFamily="49" charset="0"/>
              </a:rPr>
              <a:t>// runs only on first render.</a:t>
            </a: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#1 is run only on first render'</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#2I is run when </a:t>
            </a:r>
            <a:r>
              <a:rPr lang="en-US" sz="1300" b="0" dirty="0" err="1">
                <a:solidFill>
                  <a:srgbClr val="A31515"/>
                </a:solidFill>
                <a:effectLst/>
                <a:latin typeface="Consolas" panose="020B0609020204030204" pitchFamily="49" charset="0"/>
              </a:rPr>
              <a:t>i</a:t>
            </a:r>
            <a:r>
              <a:rPr lang="en-US" sz="1300" b="0" dirty="0">
                <a:solidFill>
                  <a:srgbClr val="A31515"/>
                </a:solidFill>
                <a:effectLst/>
                <a:latin typeface="Consolas" panose="020B0609020204030204" pitchFamily="49" charset="0"/>
              </a:rPr>
              <a:t> changes'</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r>
              <a:rPr lang="en-US" sz="1300" b="0" dirty="0" err="1">
                <a:solidFill>
                  <a:srgbClr val="0070C1"/>
                </a:solidFill>
                <a:effectLst/>
                <a:latin typeface="Consolas" panose="020B0609020204030204" pitchFamily="49" charset="0"/>
              </a:rPr>
              <a:t>i</a:t>
            </a:r>
            <a:r>
              <a:rPr lang="en-US" sz="1300" b="0" dirty="0">
                <a:solidFill>
                  <a:srgbClr val="3B3B3B"/>
                </a:solidFill>
                <a:effectLst/>
                <a:latin typeface="Consolas" panose="020B0609020204030204" pitchFamily="49" charset="0"/>
              </a:rPr>
              <a:t>]);</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#2J is run when j changes'</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r>
              <a:rPr lang="en-US" sz="1300" b="0" dirty="0">
                <a:solidFill>
                  <a:srgbClr val="0070C1"/>
                </a:solidFill>
                <a:effectLst/>
                <a:latin typeface="Consolas" panose="020B0609020204030204" pitchFamily="49" charset="0"/>
              </a:rPr>
              <a:t>j</a:t>
            </a:r>
            <a:r>
              <a:rPr lang="en-US" sz="1300" b="0" dirty="0">
                <a:solidFill>
                  <a:srgbClr val="3B3B3B"/>
                </a:solidFill>
                <a:effectLst/>
                <a:latin typeface="Consolas" panose="020B0609020204030204" pitchFamily="49" charset="0"/>
              </a:rPr>
              <a:t>]);</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#2IJ is run when either </a:t>
            </a:r>
            <a:r>
              <a:rPr lang="en-US" sz="1300" b="0" dirty="0" err="1">
                <a:solidFill>
                  <a:srgbClr val="A31515"/>
                </a:solidFill>
                <a:effectLst/>
                <a:latin typeface="Consolas" panose="020B0609020204030204" pitchFamily="49" charset="0"/>
              </a:rPr>
              <a:t>i</a:t>
            </a:r>
            <a:r>
              <a:rPr lang="en-US" sz="1300" b="0" dirty="0">
                <a:solidFill>
                  <a:srgbClr val="A31515"/>
                </a:solidFill>
                <a:effectLst/>
                <a:latin typeface="Consolas" panose="020B0609020204030204" pitchFamily="49" charset="0"/>
              </a:rPr>
              <a:t> or j changes'</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 [</a:t>
            </a:r>
            <a:r>
              <a:rPr lang="en-US" sz="1300" b="0" dirty="0" err="1">
                <a:solidFill>
                  <a:srgbClr val="0070C1"/>
                </a:solidFill>
                <a:effectLst/>
                <a:latin typeface="Consolas" panose="020B0609020204030204" pitchFamily="49" charset="0"/>
              </a:rPr>
              <a:t>i</a:t>
            </a:r>
            <a:r>
              <a:rPr lang="en-US" sz="1300" b="0" dirty="0" err="1">
                <a:solidFill>
                  <a:srgbClr val="3B3B3B"/>
                </a:solidFill>
                <a:effectLst/>
                <a:latin typeface="Consolas" panose="020B0609020204030204" pitchFamily="49" charset="0"/>
              </a:rPr>
              <a:t>,</a:t>
            </a:r>
            <a:r>
              <a:rPr lang="en-US" sz="1300" b="0" dirty="0" err="1">
                <a:solidFill>
                  <a:srgbClr val="0070C1"/>
                </a:solidFill>
                <a:effectLst/>
                <a:latin typeface="Consolas" panose="020B0609020204030204" pitchFamily="49" charset="0"/>
              </a:rPr>
              <a:t>j</a:t>
            </a:r>
            <a:r>
              <a:rPr lang="en-US" sz="1300" b="0" dirty="0">
                <a:solidFill>
                  <a:srgbClr val="3B3B3B"/>
                </a:solidFill>
                <a:effectLst/>
                <a:latin typeface="Consolas" panose="020B0609020204030204" pitchFamily="49" charset="0"/>
              </a:rPr>
              <a:t>]);</a:t>
            </a:r>
          </a:p>
          <a:p>
            <a:pPr>
              <a:buNone/>
            </a:pP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a:solidFill>
                  <a:srgbClr val="008000"/>
                </a:solidFill>
                <a:effectLst/>
                <a:latin typeface="Consolas" panose="020B0609020204030204" pitchFamily="49" charset="0"/>
              </a:rPr>
              <a:t>// runs on every render</a:t>
            </a:r>
            <a:endParaRPr lang="en-US" sz="1300" b="0" dirty="0">
              <a:solidFill>
                <a:srgbClr val="3B3B3B"/>
              </a:solidFill>
              <a:effectLst/>
              <a:latin typeface="Consolas" panose="020B0609020204030204" pitchFamily="49" charset="0"/>
            </a:endParaRPr>
          </a:p>
          <a:p>
            <a:pPr>
              <a:buNone/>
            </a:pPr>
            <a:r>
              <a:rPr lang="en-US" sz="1300" b="0" dirty="0">
                <a:solidFill>
                  <a:srgbClr val="3B3B3B"/>
                </a:solidFill>
                <a:effectLst/>
                <a:latin typeface="Consolas" panose="020B0609020204030204" pitchFamily="49" charset="0"/>
              </a:rPr>
              <a:t>  </a:t>
            </a:r>
            <a:r>
              <a:rPr lang="en-US" sz="1300" b="0" dirty="0" err="1">
                <a:solidFill>
                  <a:srgbClr val="795E26"/>
                </a:solidFill>
                <a:effectLst/>
                <a:latin typeface="Consolas" panose="020B0609020204030204" pitchFamily="49" charset="0"/>
              </a:rPr>
              <a:t>useEffect</a:t>
            </a:r>
            <a:r>
              <a:rPr lang="en-US" sz="1300" b="0" dirty="0">
                <a:solidFill>
                  <a:srgbClr val="3B3B3B"/>
                </a:solidFill>
                <a:effectLst/>
                <a:latin typeface="Consolas" panose="020B0609020204030204" pitchFamily="49" charset="0"/>
              </a:rPr>
              <a:t>(() </a:t>
            </a:r>
            <a:r>
              <a:rPr lang="en-US" sz="1300" b="0" dirty="0">
                <a:solidFill>
                  <a:srgbClr val="0000FF"/>
                </a:solidFill>
                <a:effectLst/>
                <a:latin typeface="Consolas" panose="020B0609020204030204" pitchFamily="49" charset="0"/>
              </a:rPr>
              <a:t>=&gt;</a:t>
            </a:r>
            <a:r>
              <a:rPr lang="en-US" sz="1300" b="0" dirty="0">
                <a:solidFill>
                  <a:srgbClr val="3B3B3B"/>
                </a:solidFill>
                <a:effectLst/>
                <a:latin typeface="Consolas" panose="020B0609020204030204" pitchFamily="49" charset="0"/>
              </a:rPr>
              <a:t> {</a:t>
            </a:r>
          </a:p>
          <a:p>
            <a:pPr>
              <a:buNone/>
            </a:pPr>
            <a:r>
              <a:rPr lang="en-US" sz="1300" b="0" dirty="0">
                <a:solidFill>
                  <a:srgbClr val="3B3B3B"/>
                </a:solidFill>
                <a:effectLst/>
                <a:latin typeface="Consolas" panose="020B0609020204030204" pitchFamily="49" charset="0"/>
              </a:rPr>
              <a:t>    </a:t>
            </a:r>
            <a:r>
              <a:rPr lang="en-US" sz="1300" b="0" dirty="0">
                <a:solidFill>
                  <a:srgbClr val="001080"/>
                </a:solidFill>
                <a:effectLst/>
                <a:latin typeface="Consolas" panose="020B0609020204030204" pitchFamily="49" charset="0"/>
              </a:rPr>
              <a:t>console</a:t>
            </a:r>
            <a:r>
              <a:rPr lang="en-US" sz="1300" b="0" dirty="0">
                <a:solidFill>
                  <a:srgbClr val="3B3B3B"/>
                </a:solidFill>
                <a:effectLst/>
                <a:latin typeface="Consolas" panose="020B0609020204030204" pitchFamily="49" charset="0"/>
              </a:rPr>
              <a:t>.</a:t>
            </a:r>
            <a:r>
              <a:rPr lang="en-US" sz="1300" b="0" dirty="0">
                <a:solidFill>
                  <a:srgbClr val="795E26"/>
                </a:solidFill>
                <a:effectLst/>
                <a:latin typeface="Consolas" panose="020B0609020204030204" pitchFamily="49" charset="0"/>
              </a:rPr>
              <a:t>log</a:t>
            </a:r>
            <a:r>
              <a:rPr lang="en-US" sz="1300" b="0" dirty="0">
                <a:solidFill>
                  <a:srgbClr val="3B3B3B"/>
                </a:solidFill>
                <a:effectLst/>
                <a:latin typeface="Consolas" panose="020B0609020204030204" pitchFamily="49" charset="0"/>
              </a:rPr>
              <a:t>(</a:t>
            </a:r>
            <a:r>
              <a:rPr lang="en-US" sz="1300" b="0" dirty="0">
                <a:solidFill>
                  <a:srgbClr val="A31515"/>
                </a:solidFill>
                <a:effectLst/>
                <a:latin typeface="Consolas" panose="020B0609020204030204" pitchFamily="49" charset="0"/>
              </a:rPr>
              <a:t>'</a:t>
            </a:r>
            <a:r>
              <a:rPr lang="en-US" sz="1300" b="0" dirty="0" err="1">
                <a:solidFill>
                  <a:srgbClr val="A31515"/>
                </a:solidFill>
                <a:effectLst/>
                <a:latin typeface="Consolas" panose="020B0609020204030204" pitchFamily="49" charset="0"/>
              </a:rPr>
              <a:t>useEffect</a:t>
            </a:r>
            <a:r>
              <a:rPr lang="en-US" sz="1300" b="0" dirty="0">
                <a:solidFill>
                  <a:srgbClr val="A31515"/>
                </a:solidFill>
                <a:effectLst/>
                <a:latin typeface="Consolas" panose="020B0609020204030204" pitchFamily="49" charset="0"/>
              </a:rPr>
              <a:t> #3 is called on every render'</a:t>
            </a:r>
            <a:r>
              <a:rPr lang="en-US" sz="1300" b="0" dirty="0">
                <a:solidFill>
                  <a:srgbClr val="3B3B3B"/>
                </a:solidFill>
                <a:effectLst/>
                <a:latin typeface="Consolas" panose="020B0609020204030204" pitchFamily="49" charset="0"/>
              </a:rPr>
              <a:t>);</a:t>
            </a:r>
          </a:p>
          <a:p>
            <a:pPr>
              <a:buNone/>
            </a:pPr>
            <a:r>
              <a:rPr lang="en-US" sz="1300" b="0" dirty="0">
                <a:solidFill>
                  <a:srgbClr val="3B3B3B"/>
                </a:solidFill>
                <a:effectLst/>
                <a:latin typeface="Consolas" panose="020B0609020204030204" pitchFamily="49" charset="0"/>
              </a:rPr>
              <a:t>  });</a:t>
            </a:r>
          </a:p>
        </p:txBody>
      </p:sp>
      <p:sp>
        <p:nvSpPr>
          <p:cNvPr id="8" name="TextBox 7">
            <a:extLst>
              <a:ext uri="{FF2B5EF4-FFF2-40B4-BE49-F238E27FC236}">
                <a16:creationId xmlns:a16="http://schemas.microsoft.com/office/drawing/2014/main" id="{44AC36BD-51C0-A38C-C5F2-D5F3E14C71B5}"/>
              </a:ext>
            </a:extLst>
          </p:cNvPr>
          <p:cNvSpPr txBox="1"/>
          <p:nvPr/>
        </p:nvSpPr>
        <p:spPr>
          <a:xfrm>
            <a:off x="5801832" y="1419550"/>
            <a:ext cx="5922334"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br>
              <a:rPr lang="en-US" sz="1200" b="0" dirty="0">
                <a:solidFill>
                  <a:srgbClr val="3B3B3B"/>
                </a:solidFill>
                <a:effectLst/>
                <a:latin typeface="Consolas" panose="020B0609020204030204" pitchFamily="49" charset="0"/>
              </a:rPr>
            </a:br>
            <a:endParaRPr lang="en-US" sz="1200" b="0" dirty="0">
              <a:solidFill>
                <a:srgbClr val="3B3B3B"/>
              </a:solidFill>
              <a:effectLst/>
              <a:latin typeface="Consolas" panose="020B0609020204030204" pitchFamily="49" charset="0"/>
            </a:endParaRPr>
          </a:p>
          <a:p>
            <a:pPr>
              <a:buNone/>
            </a:pPr>
            <a:endParaRPr lang="en-US" sz="1200" b="0" dirty="0">
              <a:solidFill>
                <a:srgbClr val="3B3B3B"/>
              </a:solidFill>
              <a:effectLst/>
              <a:latin typeface="Consolas" panose="020B0609020204030204" pitchFamily="49" charset="0"/>
            </a:endParaRPr>
          </a:p>
        </p:txBody>
      </p:sp>
      <p:sp>
        <p:nvSpPr>
          <p:cNvPr id="10" name="TextBox 9">
            <a:extLst>
              <a:ext uri="{FF2B5EF4-FFF2-40B4-BE49-F238E27FC236}">
                <a16:creationId xmlns:a16="http://schemas.microsoft.com/office/drawing/2014/main" id="{324A76EA-C8F4-A474-6D76-9C13A7970FC9}"/>
              </a:ext>
            </a:extLst>
          </p:cNvPr>
          <p:cNvSpPr txBox="1"/>
          <p:nvPr/>
        </p:nvSpPr>
        <p:spPr>
          <a:xfrm>
            <a:off x="6273211" y="1586164"/>
            <a:ext cx="6097772" cy="40421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ts val="1425"/>
              </a:lnSpc>
              <a:buNone/>
            </a:pP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onClickI</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'Clicked </a:t>
            </a:r>
            <a:r>
              <a:rPr lang="en-US" sz="1400" b="0" dirty="0" err="1">
                <a:solidFill>
                  <a:srgbClr val="A31515"/>
                </a:solidFill>
                <a:effectLst/>
                <a:latin typeface="Consolas" panose="020B0609020204030204" pitchFamily="49" charset="0"/>
              </a:rPr>
              <a:t>i</a:t>
            </a:r>
            <a:r>
              <a:rPr lang="en-US" sz="1400" b="0" dirty="0">
                <a:solidFill>
                  <a:srgbClr val="A31515"/>
                </a:solidFill>
                <a:effectLst/>
                <a:latin typeface="Consolas" panose="020B0609020204030204" pitchFamily="49" charset="0"/>
              </a:rPr>
              <a:t>!'</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setI</a:t>
            </a:r>
            <a:r>
              <a:rPr lang="en-US" sz="1400" b="0" dirty="0">
                <a:solidFill>
                  <a:srgbClr val="3B3B3B"/>
                </a:solidFill>
                <a:effectLst/>
                <a:latin typeface="Consolas" panose="020B0609020204030204" pitchFamily="49" charset="0"/>
              </a:rPr>
              <a:t>(</a:t>
            </a:r>
            <a:r>
              <a:rPr lang="en-US" sz="1400" b="0" dirty="0" err="1">
                <a:solidFill>
                  <a:srgbClr val="001080"/>
                </a:solidFill>
                <a:effectLst/>
                <a:latin typeface="Consolas" panose="020B0609020204030204" pitchFamily="49" charset="0"/>
              </a:rPr>
              <a:t>lastI</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lastI</a:t>
            </a:r>
            <a:r>
              <a:rPr lang="en-US" sz="1400" b="0" dirty="0">
                <a:solidFill>
                  <a:srgbClr val="000000"/>
                </a:solidFill>
                <a:effectLst/>
                <a:latin typeface="Consolas" panose="020B0609020204030204" pitchFamily="49" charset="0"/>
              </a:rPr>
              <a:t>+</a:t>
            </a:r>
            <a:r>
              <a:rPr lang="en-US" sz="1400" b="0" dirty="0">
                <a:solidFill>
                  <a:srgbClr val="098658"/>
                </a:solidFill>
                <a:effectLst/>
                <a:latin typeface="Consolas" panose="020B0609020204030204" pitchFamily="49" charset="0"/>
              </a:rPr>
              <a:t>1</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bound variable name doesn't matter, of course</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a:t>
            </a:r>
            <a:r>
              <a:rPr lang="en-US" sz="1400" b="0" dirty="0" err="1">
                <a:solidFill>
                  <a:srgbClr val="008000"/>
                </a:solidFill>
                <a:effectLst/>
                <a:latin typeface="Consolas" panose="020B0609020204030204" pitchFamily="49" charset="0"/>
              </a:rPr>
              <a:t>setI</a:t>
            </a:r>
            <a:r>
              <a:rPr lang="en-US" sz="1400" b="0" dirty="0">
                <a:solidFill>
                  <a:srgbClr val="008000"/>
                </a:solidFill>
                <a:effectLst/>
                <a:latin typeface="Consolas" panose="020B0609020204030204" pitchFamily="49" charset="0"/>
              </a:rPr>
              <a:t>(i+1) is a bug, because value of </a:t>
            </a:r>
            <a:r>
              <a:rPr lang="en-US" sz="1400" b="0" dirty="0" err="1">
                <a:solidFill>
                  <a:srgbClr val="008000"/>
                </a:solidFill>
                <a:effectLst/>
                <a:latin typeface="Consolas" panose="020B0609020204030204" pitchFamily="49" charset="0"/>
              </a:rPr>
              <a:t>i</a:t>
            </a:r>
            <a:r>
              <a:rPr lang="en-US" sz="1400" b="0" dirty="0">
                <a:solidFill>
                  <a:srgbClr val="008000"/>
                </a:solidFill>
                <a:effectLst/>
                <a:latin typeface="Consolas" panose="020B0609020204030204" pitchFamily="49" charset="0"/>
              </a:rPr>
              <a:t> may not </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be current.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p>
          <a:p>
            <a:pPr>
              <a:lnSpc>
                <a:spcPts val="1425"/>
              </a:lnSpc>
              <a:buNone/>
            </a:pP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onClickJ</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'Clicked j!'</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setJ</a:t>
            </a:r>
            <a:r>
              <a:rPr lang="en-US" sz="1400" b="0" dirty="0">
                <a:solidFill>
                  <a:srgbClr val="3B3B3B"/>
                </a:solidFill>
                <a:effectLst/>
                <a:latin typeface="Consolas" panose="020B0609020204030204" pitchFamily="49" charset="0"/>
              </a:rPr>
              <a:t>(</a:t>
            </a:r>
            <a:r>
              <a:rPr lang="en-US" sz="1400" b="0" dirty="0">
                <a:solidFill>
                  <a:srgbClr val="001080"/>
                </a:solidFill>
                <a:effectLst/>
                <a:latin typeface="Consolas" panose="020B0609020204030204" pitchFamily="49" charset="0"/>
              </a:rPr>
              <a:t>j</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j</a:t>
            </a:r>
            <a:r>
              <a:rPr lang="en-US" sz="1400" b="0" dirty="0">
                <a:solidFill>
                  <a:srgbClr val="000000"/>
                </a:solidFill>
                <a:effectLst/>
                <a:latin typeface="Consolas" panose="020B0609020204030204" pitchFamily="49" charset="0"/>
              </a:rPr>
              <a:t>+</a:t>
            </a:r>
            <a:r>
              <a:rPr lang="en-US" sz="1400" b="0" dirty="0">
                <a:solidFill>
                  <a:srgbClr val="098658"/>
                </a:solidFill>
                <a:effectLst/>
                <a:latin typeface="Consolas" panose="020B0609020204030204" pitchFamily="49" charset="0"/>
              </a:rPr>
              <a:t>1</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p>
          <a:p>
            <a:pPr>
              <a:lnSpc>
                <a:spcPts val="1425"/>
              </a:lnSpc>
              <a:buNone/>
            </a:pPr>
            <a:br>
              <a:rPr lang="en-US" sz="1400" b="0" dirty="0">
                <a:solidFill>
                  <a:srgbClr val="3B3B3B"/>
                </a:solidFill>
                <a:effectLst/>
                <a:latin typeface="Consolas" panose="020B0609020204030204" pitchFamily="49" charset="0"/>
              </a:rPr>
            </a:b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267F99"/>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Heading</a:t>
            </a:r>
            <a:r>
              <a:rPr lang="en-US" sz="1400" b="0" dirty="0">
                <a:solidFill>
                  <a:srgbClr val="800000"/>
                </a:solidFill>
                <a:effectLst/>
                <a:latin typeface="Consolas" panose="020B0609020204030204" pitchFamily="49" charset="0"/>
              </a:rPr>
              <a:t>&gt;</a:t>
            </a:r>
            <a:r>
              <a:rPr lang="en-US" sz="1400" b="0" dirty="0" err="1">
                <a:solidFill>
                  <a:srgbClr val="3B3B3B"/>
                </a:solidFill>
                <a:effectLst/>
                <a:latin typeface="Consolas" panose="020B0609020204030204" pitchFamily="49" charset="0"/>
              </a:rPr>
              <a:t>useEffect</a:t>
            </a:r>
            <a:r>
              <a:rPr lang="en-US" sz="1400" b="0" dirty="0">
                <a:solidFill>
                  <a:srgbClr val="3B3B3B"/>
                </a:solidFill>
                <a:effectLst/>
                <a:latin typeface="Consolas" panose="020B0609020204030204" pitchFamily="49" charset="0"/>
              </a:rPr>
              <a:t> demo #1IJ</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Heading</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err="1">
                <a:solidFill>
                  <a:srgbClr val="3B3B3B"/>
                </a:solidFill>
                <a:effectLst/>
                <a:latin typeface="Consolas" panose="020B0609020204030204" pitchFamily="49" charset="0"/>
              </a:rPr>
              <a:t>i</a:t>
            </a:r>
            <a:r>
              <a:rPr lang="en-US" sz="1400" b="0" dirty="0">
                <a:solidFill>
                  <a:srgbClr val="3B3B3B"/>
                </a:solidFill>
                <a:effectLst/>
                <a:latin typeface="Consolas" panose="020B0609020204030204" pitchFamily="49" charset="0"/>
              </a:rPr>
              <a:t> is </a:t>
            </a:r>
            <a:r>
              <a:rPr lang="en-US" sz="1400" b="0" dirty="0">
                <a:solidFill>
                  <a:srgbClr val="0000FF"/>
                </a:solidFill>
                <a:effectLst/>
                <a:latin typeface="Consolas" panose="020B0609020204030204" pitchFamily="49" charset="0"/>
              </a:rPr>
              <a:t>{</a:t>
            </a:r>
            <a:r>
              <a:rPr lang="en-US" sz="1400" b="0" dirty="0" err="1">
                <a:solidFill>
                  <a:srgbClr val="0070C1"/>
                </a:solidFill>
                <a:effectLst/>
                <a:latin typeface="Consolas" panose="020B0609020204030204" pitchFamily="49" charset="0"/>
              </a:rPr>
              <a:t>i</a:t>
            </a:r>
            <a:r>
              <a:rPr lang="en-US" sz="1400" b="0" dirty="0">
                <a:solidFill>
                  <a:srgbClr val="0000FF"/>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3B3B3B"/>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795E26"/>
                </a:solidFill>
                <a:effectLst/>
                <a:latin typeface="Consolas" panose="020B0609020204030204" pitchFamily="49" charset="0"/>
              </a:rPr>
              <a:t>onClickI</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Increment </a:t>
            </a:r>
            <a:r>
              <a:rPr lang="en-US" sz="1400" b="0" dirty="0" err="1">
                <a:solidFill>
                  <a:srgbClr val="3B3B3B"/>
                </a:solidFill>
                <a:effectLst/>
                <a:latin typeface="Consolas" panose="020B0609020204030204" pitchFamily="49" charset="0"/>
              </a:rPr>
              <a:t>i</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j is </a:t>
            </a:r>
            <a:r>
              <a:rPr lang="en-US" sz="1400" b="0" dirty="0">
                <a:solidFill>
                  <a:srgbClr val="0000FF"/>
                </a:solidFill>
                <a:effectLst/>
                <a:latin typeface="Consolas" panose="020B0609020204030204" pitchFamily="49" charset="0"/>
              </a:rPr>
              <a:t>{</a:t>
            </a:r>
            <a:r>
              <a:rPr lang="en-US" sz="1400" b="0" dirty="0">
                <a:solidFill>
                  <a:srgbClr val="0070C1"/>
                </a:solidFill>
                <a:effectLst/>
                <a:latin typeface="Consolas" panose="020B0609020204030204" pitchFamily="49" charset="0"/>
              </a:rPr>
              <a:t>j</a:t>
            </a:r>
            <a:r>
              <a:rPr lang="en-US" sz="1400" b="0" dirty="0">
                <a:solidFill>
                  <a:srgbClr val="0000FF"/>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3B3B3B"/>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795E26"/>
                </a:solidFill>
                <a:effectLst/>
                <a:latin typeface="Consolas" panose="020B0609020204030204" pitchFamily="49" charset="0"/>
              </a:rPr>
              <a:t>onClickJ</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Increment j</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267F99"/>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317851926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B85C2-3660-D246-D1C1-035D39437B18}"/>
              </a:ext>
            </a:extLst>
          </p:cNvPr>
          <p:cNvSpPr>
            <a:spLocks noGrp="1"/>
          </p:cNvSpPr>
          <p:nvPr>
            <p:ph type="title"/>
          </p:nvPr>
        </p:nvSpPr>
        <p:spPr/>
        <p:txBody>
          <a:bodyPr/>
          <a:lstStyle/>
          <a:p>
            <a:r>
              <a:rPr lang="en-US" dirty="0"/>
              <a:t>Demo</a:t>
            </a:r>
          </a:p>
        </p:txBody>
      </p:sp>
      <p:sp>
        <p:nvSpPr>
          <p:cNvPr id="3" name="Slide Number Placeholder 2">
            <a:extLst>
              <a:ext uri="{FF2B5EF4-FFF2-40B4-BE49-F238E27FC236}">
                <a16:creationId xmlns:a16="http://schemas.microsoft.com/office/drawing/2014/main" id="{3A988DA7-EE48-5581-3786-3A2542EC80E9}"/>
              </a:ext>
            </a:extLst>
          </p:cNvPr>
          <p:cNvSpPr>
            <a:spLocks noGrp="1"/>
          </p:cNvSpPr>
          <p:nvPr>
            <p:ph type="sldNum" sz="quarter" idx="2"/>
          </p:nvPr>
        </p:nvSpPr>
        <p:spPr/>
        <p:txBody>
          <a:bodyPr/>
          <a:lstStyle/>
          <a:p>
            <a:fld id="{86CB4B4D-7CA3-9044-876B-883B54F8677D}" type="slidenum">
              <a:rPr lang="en-US" smtClean="0"/>
              <a:t>16</a:t>
            </a:fld>
            <a:endParaRPr lang="en-US"/>
          </a:p>
        </p:txBody>
      </p:sp>
      <p:pic>
        <p:nvPicPr>
          <p:cNvPr id="8" name="Picture 7">
            <a:extLst>
              <a:ext uri="{FF2B5EF4-FFF2-40B4-BE49-F238E27FC236}">
                <a16:creationId xmlns:a16="http://schemas.microsoft.com/office/drawing/2014/main" id="{437F3233-5FE3-35B8-D6D9-A620044C20C9}"/>
              </a:ext>
            </a:extLst>
          </p:cNvPr>
          <p:cNvPicPr>
            <a:picLocks noChangeAspect="1"/>
          </p:cNvPicPr>
          <p:nvPr/>
        </p:nvPicPr>
        <p:blipFill>
          <a:blip r:embed="rId3"/>
          <a:stretch>
            <a:fillRect/>
          </a:stretch>
        </p:blipFill>
        <p:spPr>
          <a:xfrm>
            <a:off x="269913" y="1551404"/>
            <a:ext cx="11497937" cy="2594528"/>
          </a:xfrm>
          <a:prstGeom prst="rect">
            <a:avLst/>
          </a:prstGeom>
        </p:spPr>
      </p:pic>
      <p:pic>
        <p:nvPicPr>
          <p:cNvPr id="10" name="Picture 9">
            <a:extLst>
              <a:ext uri="{FF2B5EF4-FFF2-40B4-BE49-F238E27FC236}">
                <a16:creationId xmlns:a16="http://schemas.microsoft.com/office/drawing/2014/main" id="{C65D8A92-398D-3334-36A1-157C8659F5A6}"/>
              </a:ext>
            </a:extLst>
          </p:cNvPr>
          <p:cNvPicPr>
            <a:picLocks noChangeAspect="1"/>
          </p:cNvPicPr>
          <p:nvPr/>
        </p:nvPicPr>
        <p:blipFill>
          <a:blip r:embed="rId4"/>
          <a:stretch>
            <a:fillRect/>
          </a:stretch>
        </p:blipFill>
        <p:spPr>
          <a:xfrm>
            <a:off x="269912" y="1595726"/>
            <a:ext cx="11497937" cy="3666476"/>
          </a:xfrm>
          <a:prstGeom prst="rect">
            <a:avLst/>
          </a:prstGeom>
        </p:spPr>
      </p:pic>
    </p:spTree>
    <p:extLst>
      <p:ext uri="{BB962C8B-B14F-4D97-AF65-F5344CB8AC3E}">
        <p14:creationId xmlns:p14="http://schemas.microsoft.com/office/powerpoint/2010/main" val="362145388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657C336-3BF5-5EDF-37C3-8592B5BC1199}"/>
              </a:ext>
            </a:extLst>
          </p:cNvPr>
          <p:cNvSpPr>
            <a:spLocks noGrp="1"/>
          </p:cNvSpPr>
          <p:nvPr>
            <p:ph type="title"/>
          </p:nvPr>
        </p:nvSpPr>
        <p:spPr/>
        <p:txBody>
          <a:bodyPr/>
          <a:lstStyle/>
          <a:p>
            <a:r>
              <a:rPr lang="en-US" dirty="0"/>
              <a:t>When is the cleanup function executed?</a:t>
            </a:r>
          </a:p>
        </p:txBody>
      </p:sp>
      <p:sp>
        <p:nvSpPr>
          <p:cNvPr id="4" name="Text Placeholder 3">
            <a:extLst>
              <a:ext uri="{FF2B5EF4-FFF2-40B4-BE49-F238E27FC236}">
                <a16:creationId xmlns:a16="http://schemas.microsoft.com/office/drawing/2014/main" id="{44AC5415-9220-67BD-54EF-9DF869878B9D}"/>
              </a:ext>
            </a:extLst>
          </p:cNvPr>
          <p:cNvSpPr>
            <a:spLocks noGrp="1"/>
          </p:cNvSpPr>
          <p:nvPr>
            <p:ph type="body" idx="1"/>
          </p:nvPr>
        </p:nvSpPr>
        <p:spPr/>
        <p:txBody>
          <a:bodyPr>
            <a:normAutofit/>
          </a:bodyPr>
          <a:lstStyle/>
          <a:p>
            <a:r>
              <a:rPr lang="en-US" dirty="0"/>
              <a:t>In general, the cleanup function is executed sometime before the next time the hook is run.</a:t>
            </a:r>
          </a:p>
          <a:p>
            <a:r>
              <a:rPr lang="en-US" dirty="0"/>
              <a:t>For the first-time-only case, this means when the component is dismounted.</a:t>
            </a:r>
          </a:p>
          <a:p>
            <a:r>
              <a:rPr lang="en-US" dirty="0"/>
              <a:t>Let's look at useEffect demo again, this time with noisy cleanups.</a:t>
            </a:r>
          </a:p>
          <a:p>
            <a:endParaRPr lang="en-US" dirty="0"/>
          </a:p>
        </p:txBody>
      </p:sp>
      <p:sp>
        <p:nvSpPr>
          <p:cNvPr id="2" name="Slide Number Placeholder 1">
            <a:extLst>
              <a:ext uri="{FF2B5EF4-FFF2-40B4-BE49-F238E27FC236}">
                <a16:creationId xmlns:a16="http://schemas.microsoft.com/office/drawing/2014/main" id="{6E68C2BD-FFB9-CC19-6D29-FA91E30ECA89}"/>
              </a:ext>
            </a:extLst>
          </p:cNvPr>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393504903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1563738-005E-8B76-F936-07E690F33FDB}"/>
              </a:ext>
            </a:extLst>
          </p:cNvPr>
          <p:cNvSpPr>
            <a:spLocks noGrp="1"/>
          </p:cNvSpPr>
          <p:nvPr>
            <p:ph type="title"/>
          </p:nvPr>
        </p:nvSpPr>
        <p:spPr/>
        <p:txBody>
          <a:bodyPr/>
          <a:lstStyle/>
          <a:p>
            <a:r>
              <a:rPr lang="en-US" dirty="0"/>
              <a:t>Demo</a:t>
            </a:r>
          </a:p>
        </p:txBody>
      </p:sp>
      <p:sp>
        <p:nvSpPr>
          <p:cNvPr id="4" name="Slide Number Placeholder 3">
            <a:extLst>
              <a:ext uri="{FF2B5EF4-FFF2-40B4-BE49-F238E27FC236}">
                <a16:creationId xmlns:a16="http://schemas.microsoft.com/office/drawing/2014/main" id="{6DBEE7F4-8A26-4FFF-EDCC-9AFCB2AE016D}"/>
              </a:ext>
            </a:extLst>
          </p:cNvPr>
          <p:cNvSpPr>
            <a:spLocks noGrp="1"/>
          </p:cNvSpPr>
          <p:nvPr>
            <p:ph type="sldNum" sz="quarter" idx="2"/>
          </p:nvPr>
        </p:nvSpPr>
        <p:spPr/>
        <p:txBody>
          <a:bodyPr/>
          <a:lstStyle/>
          <a:p>
            <a:fld id="{86CB4B4D-7CA3-9044-876B-883B54F8677D}" type="slidenum">
              <a:rPr lang="en-US" smtClean="0"/>
              <a:t>18</a:t>
            </a:fld>
            <a:endParaRPr lang="en-US"/>
          </a:p>
        </p:txBody>
      </p:sp>
      <p:sp>
        <p:nvSpPr>
          <p:cNvPr id="9" name="Rectangle: Rounded Corners 8">
            <a:extLst>
              <a:ext uri="{FF2B5EF4-FFF2-40B4-BE49-F238E27FC236}">
                <a16:creationId xmlns:a16="http://schemas.microsoft.com/office/drawing/2014/main" id="{CCBF80F9-908A-4548-59F0-7C33A786DBE6}"/>
              </a:ext>
            </a:extLst>
          </p:cNvPr>
          <p:cNvSpPr/>
          <p:nvPr/>
        </p:nvSpPr>
        <p:spPr>
          <a:xfrm>
            <a:off x="3221665" y="361790"/>
            <a:ext cx="8132135"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useEffectsDemos</a:t>
            </a:r>
            <a:r>
              <a:rPr lang="en-US" sz="2400" dirty="0">
                <a:solidFill>
                  <a:schemeClr val="tx1"/>
                </a:solidFill>
              </a:rPr>
              <a:t>/</a:t>
            </a:r>
            <a:r>
              <a:rPr lang="en-US" sz="2400" dirty="0" err="1">
                <a:solidFill>
                  <a:schemeClr val="tx1"/>
                </a:solidFill>
              </a:rPr>
              <a:t>useEffect-demoWithCleanUps.tsx</a:t>
            </a:r>
            <a:endParaRPr lang="en-US" sz="2400" dirty="0">
              <a:solidFill>
                <a:schemeClr val="tx1"/>
              </a:solidFill>
            </a:endParaRPr>
          </a:p>
        </p:txBody>
      </p:sp>
      <p:sp>
        <p:nvSpPr>
          <p:cNvPr id="3" name="TextBox 2">
            <a:extLst>
              <a:ext uri="{FF2B5EF4-FFF2-40B4-BE49-F238E27FC236}">
                <a16:creationId xmlns:a16="http://schemas.microsoft.com/office/drawing/2014/main" id="{619D8F81-9A1A-8B70-9325-4F8568CC5AD9}"/>
              </a:ext>
            </a:extLst>
          </p:cNvPr>
          <p:cNvSpPr txBox="1"/>
          <p:nvPr/>
        </p:nvSpPr>
        <p:spPr>
          <a:xfrm>
            <a:off x="742507" y="1421539"/>
            <a:ext cx="8308458" cy="53001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ts val="1425"/>
              </a:lnSpc>
              <a:buNone/>
            </a:pP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cleanup</a:t>
            </a:r>
            <a:r>
              <a:rPr lang="en-US" sz="1400" b="0" dirty="0">
                <a:solidFill>
                  <a:srgbClr val="3B3B3B"/>
                </a:solidFill>
                <a:effectLst/>
                <a:latin typeface="Consolas" panose="020B0609020204030204" pitchFamily="49" charset="0"/>
              </a:rPr>
              <a:t>(</a:t>
            </a:r>
            <a:r>
              <a:rPr lang="en-US" sz="1400" b="0" dirty="0">
                <a:solidFill>
                  <a:srgbClr val="001080"/>
                </a:solidFill>
                <a:effectLst/>
                <a:latin typeface="Consolas" panose="020B0609020204030204" pitchFamily="49" charset="0"/>
              </a:rPr>
              <a:t>message</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267F99"/>
                </a:solidFill>
                <a:effectLst/>
                <a:latin typeface="Consolas" panose="020B0609020204030204" pitchFamily="49" charset="0"/>
              </a:rPr>
              <a:t>string</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'cleanup: '</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message</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a:t>
            </a: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AF00DB"/>
                </a:solidFill>
                <a:effectLst/>
                <a:latin typeface="Consolas" panose="020B0609020204030204" pitchFamily="49" charset="0"/>
              </a:rPr>
              <a:t>export</a:t>
            </a: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default</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App</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3B3B3B"/>
                </a:solidFill>
                <a:effectLst/>
                <a:latin typeface="Consolas" panose="020B0609020204030204" pitchFamily="49" charset="0"/>
              </a:rPr>
              <a:t> [</a:t>
            </a:r>
            <a:r>
              <a:rPr lang="en-US" sz="1400" b="0" dirty="0" err="1">
                <a:solidFill>
                  <a:srgbClr val="0070C1"/>
                </a:solidFill>
                <a:effectLst/>
                <a:latin typeface="Consolas" panose="020B0609020204030204" pitchFamily="49" charset="0"/>
              </a:rPr>
              <a:t>i</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setI</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useState</a:t>
            </a:r>
            <a:r>
              <a:rPr lang="en-US" sz="1400" b="0" dirty="0">
                <a:solidFill>
                  <a:srgbClr val="3B3B3B"/>
                </a:solidFill>
                <a:effectLst/>
                <a:latin typeface="Consolas" panose="020B0609020204030204" pitchFamily="49" charset="0"/>
              </a:rPr>
              <a:t>(</a:t>
            </a:r>
            <a:r>
              <a:rPr lang="en-US" sz="1400" b="0" dirty="0">
                <a:solidFill>
                  <a:srgbClr val="098658"/>
                </a:solidFill>
                <a:effectLst/>
                <a:latin typeface="Consolas" panose="020B0609020204030204" pitchFamily="49" charset="0"/>
              </a:rPr>
              <a:t>0</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3B3B3B"/>
                </a:solidFill>
                <a:effectLst/>
                <a:latin typeface="Consolas" panose="020B0609020204030204" pitchFamily="49" charset="0"/>
              </a:rPr>
              <a:t> [</a:t>
            </a:r>
            <a:r>
              <a:rPr lang="en-US" sz="1400" b="0" dirty="0">
                <a:solidFill>
                  <a:srgbClr val="0070C1"/>
                </a:solidFill>
                <a:effectLst/>
                <a:latin typeface="Consolas" panose="020B0609020204030204" pitchFamily="49" charset="0"/>
              </a:rPr>
              <a:t>j</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setJ</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useState</a:t>
            </a:r>
            <a:r>
              <a:rPr lang="en-US" sz="1400" b="0" dirty="0">
                <a:solidFill>
                  <a:srgbClr val="3B3B3B"/>
                </a:solidFill>
                <a:effectLst/>
                <a:latin typeface="Consolas" panose="020B0609020204030204" pitchFamily="49" charset="0"/>
              </a:rPr>
              <a:t>(</a:t>
            </a:r>
            <a:r>
              <a:rPr lang="en-US" sz="1400" b="0" dirty="0">
                <a:solidFill>
                  <a:srgbClr val="098658"/>
                </a:solidFill>
                <a:effectLst/>
                <a:latin typeface="Consolas" panose="020B0609020204030204" pitchFamily="49" charset="0"/>
              </a:rPr>
              <a:t>0</a:t>
            </a:r>
            <a:r>
              <a:rPr lang="en-US" sz="1400" b="0" dirty="0">
                <a:solidFill>
                  <a:srgbClr val="3B3B3B"/>
                </a:solidFill>
                <a:effectLst/>
                <a:latin typeface="Consolas" panose="020B0609020204030204" pitchFamily="49" charset="0"/>
              </a:rPr>
              <a:t>);</a:t>
            </a: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8000"/>
                </a:solidFill>
                <a:effectLst/>
                <a:latin typeface="Consolas" panose="020B0609020204030204" pitchFamily="49" charset="0"/>
              </a:rPr>
              <a:t>// runs only on first render.</a:t>
            </a: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useEffect</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#1 is run only on first render'</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cleanup</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#1'</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 []);</a:t>
            </a: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useEffect</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#2I is run when </a:t>
            </a:r>
            <a:r>
              <a:rPr lang="en-US" sz="1400" b="0" dirty="0" err="1">
                <a:solidFill>
                  <a:srgbClr val="A31515"/>
                </a:solidFill>
                <a:effectLst/>
                <a:latin typeface="Consolas" panose="020B0609020204030204" pitchFamily="49" charset="0"/>
              </a:rPr>
              <a:t>i</a:t>
            </a:r>
            <a:r>
              <a:rPr lang="en-US" sz="1400" b="0" dirty="0">
                <a:solidFill>
                  <a:srgbClr val="A31515"/>
                </a:solidFill>
                <a:effectLst/>
                <a:latin typeface="Consolas" panose="020B0609020204030204" pitchFamily="49" charset="0"/>
              </a:rPr>
              <a:t> changes'</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a:t>
            </a:r>
            <a:r>
              <a:rPr lang="en-US" sz="1400" b="0" dirty="0">
                <a:solidFill>
                  <a:srgbClr val="795E26"/>
                </a:solidFill>
                <a:effectLst/>
                <a:latin typeface="Consolas" panose="020B0609020204030204" pitchFamily="49" charset="0"/>
              </a:rPr>
              <a:t>cleanup</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#2I'</a:t>
            </a:r>
            <a:r>
              <a:rPr lang="en-US" sz="1400" b="0" dirty="0">
                <a:solidFill>
                  <a:srgbClr val="3B3B3B"/>
                </a:solidFill>
                <a:effectLst/>
                <a:latin typeface="Consolas" panose="020B0609020204030204" pitchFamily="49" charset="0"/>
              </a:rPr>
              <a:t>);</a:t>
            </a:r>
          </a:p>
          <a:p>
            <a:pPr>
              <a:lnSpc>
                <a:spcPts val="1425"/>
              </a:lnSpc>
              <a:buNone/>
            </a:pPr>
            <a:r>
              <a:rPr lang="en-US" sz="1400" b="0" dirty="0">
                <a:solidFill>
                  <a:srgbClr val="3B3B3B"/>
                </a:solidFill>
                <a:effectLst/>
                <a:latin typeface="Consolas" panose="020B0609020204030204" pitchFamily="49" charset="0"/>
              </a:rPr>
              <a:t>  }, [</a:t>
            </a:r>
            <a:r>
              <a:rPr lang="en-US" sz="1400" b="0" dirty="0" err="1">
                <a:solidFill>
                  <a:srgbClr val="0070C1"/>
                </a:solidFill>
                <a:effectLst/>
                <a:latin typeface="Consolas" panose="020B0609020204030204" pitchFamily="49" charset="0"/>
              </a:rPr>
              <a:t>i</a:t>
            </a:r>
            <a:r>
              <a:rPr lang="en-US" sz="1400" b="0" dirty="0">
                <a:solidFill>
                  <a:srgbClr val="3B3B3B"/>
                </a:solidFill>
                <a:effectLst/>
                <a:latin typeface="Consolas" panose="020B0609020204030204" pitchFamily="49" charset="0"/>
              </a:rPr>
              <a:t>]);</a:t>
            </a:r>
          </a:p>
          <a:p>
            <a:pPr>
              <a:lnSpc>
                <a:spcPts val="1425"/>
              </a:lnSpc>
              <a:buNone/>
            </a:pPr>
            <a:endParaRPr lang="en-US" sz="1400" dirty="0">
              <a:solidFill>
                <a:srgbClr val="3B3B3B"/>
              </a:solidFill>
              <a:latin typeface="Consolas" panose="020B0609020204030204" pitchFamily="49" charset="0"/>
            </a:endParaRPr>
          </a:p>
          <a:p>
            <a:pPr>
              <a:lnSpc>
                <a:spcPts val="1425"/>
              </a:lnSpc>
            </a:pPr>
            <a:r>
              <a:rPr lang="en-US" sz="1400" dirty="0">
                <a:solidFill>
                  <a:srgbClr val="3B3B3B"/>
                </a:solidFill>
                <a:latin typeface="Consolas" panose="020B0609020204030204" pitchFamily="49" charset="0"/>
              </a:rPr>
              <a:t>  </a:t>
            </a:r>
            <a:r>
              <a:rPr lang="en-US" sz="1400" dirty="0">
                <a:solidFill>
                  <a:srgbClr val="008000"/>
                </a:solidFill>
                <a:latin typeface="Consolas" panose="020B0609020204030204" pitchFamily="49" charset="0"/>
              </a:rPr>
              <a:t>// etc.</a:t>
            </a:r>
            <a:endParaRPr lang="en-US" sz="1400" dirty="0">
              <a:solidFill>
                <a:srgbClr val="3B3B3B"/>
              </a:solidFill>
              <a:latin typeface="Consolas" panose="020B0609020204030204" pitchFamily="49" charset="0"/>
            </a:endParaRPr>
          </a:p>
          <a:p>
            <a:pPr>
              <a:lnSpc>
                <a:spcPts val="1425"/>
              </a:lnSpc>
              <a:buNone/>
            </a:pPr>
            <a:endParaRPr lang="en-US" sz="1400" b="0" dirty="0">
              <a:solidFill>
                <a:srgbClr val="3B3B3B"/>
              </a:solidFill>
              <a:effectLst/>
              <a:latin typeface="Consolas" panose="020B0609020204030204" pitchFamily="49" charset="0"/>
            </a:endParaRPr>
          </a:p>
          <a:p>
            <a:pPr>
              <a:lnSpc>
                <a:spcPts val="1425"/>
              </a:lnSpc>
              <a:buNone/>
            </a:pPr>
            <a:br>
              <a:rPr lang="en-US" sz="1400" b="0" dirty="0">
                <a:solidFill>
                  <a:srgbClr val="3B3B3B"/>
                </a:solidFill>
                <a:effectLst/>
                <a:latin typeface="Consolas" panose="020B0609020204030204" pitchFamily="49" charset="0"/>
              </a:rPr>
            </a:br>
            <a:endParaRPr lang="en-US" sz="1400" b="0" dirty="0">
              <a:solidFill>
                <a:srgbClr val="3B3B3B"/>
              </a:solidFill>
              <a:effectLst/>
              <a:latin typeface="Consolas" panose="020B0609020204030204" pitchFamily="49" charset="0"/>
            </a:endParaRPr>
          </a:p>
          <a:p>
            <a:pPr>
              <a:lnSpc>
                <a:spcPts val="1425"/>
              </a:lnSpc>
              <a:buNone/>
            </a:pPr>
            <a:r>
              <a:rPr lang="en-US" sz="14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1723044947"/>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DD608-AEB0-9074-0AD4-FC4C0901DADC}"/>
              </a:ext>
            </a:extLst>
          </p:cNvPr>
          <p:cNvSpPr>
            <a:spLocks noGrp="1"/>
          </p:cNvSpPr>
          <p:nvPr>
            <p:ph type="title"/>
          </p:nvPr>
        </p:nvSpPr>
        <p:spPr/>
        <p:txBody>
          <a:bodyPr/>
          <a:lstStyle/>
          <a:p>
            <a:endParaRPr lang="en-US"/>
          </a:p>
        </p:txBody>
      </p:sp>
      <p:sp>
        <p:nvSpPr>
          <p:cNvPr id="3" name="Slide Number Placeholder 2">
            <a:extLst>
              <a:ext uri="{FF2B5EF4-FFF2-40B4-BE49-F238E27FC236}">
                <a16:creationId xmlns:a16="http://schemas.microsoft.com/office/drawing/2014/main" id="{856002A2-205F-9A59-9ECD-A3DD340C39F7}"/>
              </a:ext>
            </a:extLst>
          </p:cNvPr>
          <p:cNvSpPr>
            <a:spLocks noGrp="1"/>
          </p:cNvSpPr>
          <p:nvPr>
            <p:ph type="sldNum" sz="quarter" idx="2"/>
          </p:nvPr>
        </p:nvSpPr>
        <p:spPr/>
        <p:txBody>
          <a:bodyPr/>
          <a:lstStyle/>
          <a:p>
            <a:fld id="{86CB4B4D-7CA3-9044-876B-883B54F8677D}" type="slidenum">
              <a:rPr lang="en-US" smtClean="0"/>
              <a:t>19</a:t>
            </a:fld>
            <a:endParaRPr lang="en-US"/>
          </a:p>
        </p:txBody>
      </p:sp>
      <p:pic>
        <p:nvPicPr>
          <p:cNvPr id="12" name="Picture 11">
            <a:extLst>
              <a:ext uri="{FF2B5EF4-FFF2-40B4-BE49-F238E27FC236}">
                <a16:creationId xmlns:a16="http://schemas.microsoft.com/office/drawing/2014/main" id="{E4A5DC3F-DA64-F3F4-C259-D31E218E9593}"/>
              </a:ext>
            </a:extLst>
          </p:cNvPr>
          <p:cNvPicPr>
            <a:picLocks noChangeAspect="1"/>
          </p:cNvPicPr>
          <p:nvPr/>
        </p:nvPicPr>
        <p:blipFill>
          <a:blip r:embed="rId3"/>
          <a:stretch>
            <a:fillRect/>
          </a:stretch>
        </p:blipFill>
        <p:spPr>
          <a:xfrm>
            <a:off x="496288" y="1640022"/>
            <a:ext cx="11437088" cy="2618322"/>
          </a:xfrm>
          <a:prstGeom prst="rect">
            <a:avLst/>
          </a:prstGeom>
        </p:spPr>
      </p:pic>
      <p:pic>
        <p:nvPicPr>
          <p:cNvPr id="14" name="Picture 13">
            <a:extLst>
              <a:ext uri="{FF2B5EF4-FFF2-40B4-BE49-F238E27FC236}">
                <a16:creationId xmlns:a16="http://schemas.microsoft.com/office/drawing/2014/main" id="{F547D154-4707-10B5-D8F5-17477BA742A7}"/>
              </a:ext>
            </a:extLst>
          </p:cNvPr>
          <p:cNvPicPr>
            <a:picLocks noChangeAspect="1"/>
          </p:cNvPicPr>
          <p:nvPr/>
        </p:nvPicPr>
        <p:blipFill>
          <a:blip r:embed="rId4"/>
          <a:stretch>
            <a:fillRect/>
          </a:stretch>
        </p:blipFill>
        <p:spPr>
          <a:xfrm>
            <a:off x="377456" y="1640022"/>
            <a:ext cx="11555920" cy="4429098"/>
          </a:xfrm>
          <a:prstGeom prst="rect">
            <a:avLst/>
          </a:prstGeom>
        </p:spPr>
      </p:pic>
    </p:spTree>
    <p:extLst>
      <p:ext uri="{BB962C8B-B14F-4D97-AF65-F5344CB8AC3E}">
        <p14:creationId xmlns:p14="http://schemas.microsoft.com/office/powerpoint/2010/main" val="194135556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9FEA-F35B-F655-755E-5B1D317B9584}"/>
              </a:ext>
            </a:extLst>
          </p:cNvPr>
          <p:cNvSpPr>
            <a:spLocks noGrp="1"/>
          </p:cNvSpPr>
          <p:nvPr>
            <p:ph type="title"/>
          </p:nvPr>
        </p:nvSpPr>
        <p:spPr/>
        <p:txBody>
          <a:bodyPr/>
          <a:lstStyle/>
          <a:p>
            <a:r>
              <a:rPr lang="en-US" dirty="0"/>
              <a:t>Learning Objectives for this Module</a:t>
            </a:r>
          </a:p>
        </p:txBody>
      </p:sp>
      <p:sp>
        <p:nvSpPr>
          <p:cNvPr id="3" name="Text Placeholder 2">
            <a:extLst>
              <a:ext uri="{FF2B5EF4-FFF2-40B4-BE49-F238E27FC236}">
                <a16:creationId xmlns:a16="http://schemas.microsoft.com/office/drawing/2014/main" id="{9BEC0C84-159D-289A-AB37-71EDCED09F3D}"/>
              </a:ext>
            </a:extLst>
          </p:cNvPr>
          <p:cNvSpPr>
            <a:spLocks noGrp="1"/>
          </p:cNvSpPr>
          <p:nvPr>
            <p:ph type="body" idx="1"/>
          </p:nvPr>
        </p:nvSpPr>
        <p:spPr/>
        <p:txBody>
          <a:bodyPr/>
          <a:lstStyle/>
          <a:p>
            <a:r>
              <a:rPr lang="en-US" dirty="0"/>
              <a:t>By the end of this module, you should be able to:</a:t>
            </a:r>
          </a:p>
          <a:p>
            <a:pPr marL="685800" lvl="1" indent="-228600">
              <a:spcBef>
                <a:spcPts val="500"/>
              </a:spcBef>
              <a:defRPr sz="2400"/>
            </a:pPr>
            <a:r>
              <a:rPr lang="en-US" dirty="0"/>
              <a:t>Explain the basic use cases for useEffect</a:t>
            </a:r>
          </a:p>
          <a:p>
            <a:pPr marL="685800" lvl="1" indent="-228600">
              <a:spcBef>
                <a:spcPts val="500"/>
              </a:spcBef>
              <a:defRPr sz="2400"/>
            </a:pPr>
            <a:r>
              <a:rPr lang="en-US" dirty="0"/>
              <a:t>Explain when a useEffect is executed, and when its return value is executed</a:t>
            </a:r>
          </a:p>
          <a:p>
            <a:pPr marL="685800" lvl="1" indent="-228600">
              <a:spcBef>
                <a:spcPts val="500"/>
              </a:spcBef>
              <a:defRPr sz="2400"/>
            </a:pPr>
            <a:r>
              <a:rPr lang="en-US" dirty="0"/>
              <a:t>Construct simple custom hooks and explain why they are useful.</a:t>
            </a:r>
          </a:p>
          <a:p>
            <a:pPr marL="685800" lvl="1" indent="-228600">
              <a:spcBef>
                <a:spcPts val="500"/>
              </a:spcBef>
              <a:defRPr sz="2400"/>
            </a:pPr>
            <a:r>
              <a:rPr lang="en-US" dirty="0">
                <a:solidFill>
                  <a:schemeClr val="tx1"/>
                </a:solidFill>
              </a:rPr>
              <a:t>Be able to explain the three core steps of a test (assemble, act, assess) can map to UI component testing</a:t>
            </a:r>
          </a:p>
          <a:p>
            <a:pPr marL="685800" lvl="1" indent="-228600">
              <a:spcBef>
                <a:spcPts val="500"/>
              </a:spcBef>
              <a:defRPr sz="2400"/>
            </a:pPr>
            <a:r>
              <a:rPr lang="en-US" dirty="0">
                <a:solidFill>
                  <a:schemeClr val="tx1"/>
                </a:solidFill>
              </a:rPr>
              <a:t>Become familiar with Best practices of UI/UX design</a:t>
            </a:r>
          </a:p>
          <a:p>
            <a:pPr marL="685800" lvl="1" indent="-228600">
              <a:spcBef>
                <a:spcPts val="500"/>
              </a:spcBef>
              <a:defRPr sz="2400"/>
            </a:pPr>
            <a:endParaRPr lang="en-US"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9C59EC0F-49C9-70CA-27EB-0E8D9E76C630}"/>
              </a:ext>
            </a:extLst>
          </p:cNvPr>
          <p:cNvSpPr>
            <a:spLocks noGrp="1"/>
          </p:cNvSpPr>
          <p:nvPr>
            <p:ph type="sldNum" sz="quarter" idx="2"/>
          </p:nvPr>
        </p:nvSpPr>
        <p:spPr/>
        <p:txBody>
          <a:bodyPr/>
          <a:lstStyle/>
          <a:p>
            <a:fld id="{86CB4B4D-7CA3-9044-876B-883B54F8677D}" type="slidenum">
              <a:rPr lang="en-US" smtClean="0"/>
              <a:t>2</a:t>
            </a:fld>
            <a:endParaRPr lang="en-US"/>
          </a:p>
        </p:txBody>
      </p:sp>
    </p:spTree>
    <p:extLst>
      <p:ext uri="{BB962C8B-B14F-4D97-AF65-F5344CB8AC3E}">
        <p14:creationId xmlns:p14="http://schemas.microsoft.com/office/powerpoint/2010/main" val="2074273268"/>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0C805-A38B-CF93-5299-5C6EDFEDDA4F}"/>
              </a:ext>
            </a:extLst>
          </p:cNvPr>
          <p:cNvSpPr>
            <a:spLocks noGrp="1"/>
          </p:cNvSpPr>
          <p:nvPr>
            <p:ph type="title"/>
          </p:nvPr>
        </p:nvSpPr>
        <p:spPr/>
        <p:txBody>
          <a:bodyPr/>
          <a:lstStyle/>
          <a:p>
            <a:r>
              <a:rPr lang="en-US" dirty="0"/>
              <a:t>Communication with an (Actual) External System</a:t>
            </a:r>
          </a:p>
        </p:txBody>
      </p:sp>
      <p:sp>
        <p:nvSpPr>
          <p:cNvPr id="4" name="Text Placeholder 3">
            <a:extLst>
              <a:ext uri="{FF2B5EF4-FFF2-40B4-BE49-F238E27FC236}">
                <a16:creationId xmlns:a16="http://schemas.microsoft.com/office/drawing/2014/main" id="{E147EB1B-2043-04C0-5CAE-6F21BF0D7A15}"/>
              </a:ext>
            </a:extLst>
          </p:cNvPr>
          <p:cNvSpPr>
            <a:spLocks noGrp="1"/>
          </p:cNvSpPr>
          <p:nvPr>
            <p:ph type="body" idx="1"/>
          </p:nvPr>
        </p:nvSpPr>
        <p:spPr>
          <a:xfrm>
            <a:off x="838200" y="1500159"/>
            <a:ext cx="10619792" cy="4351339"/>
          </a:xfrm>
        </p:spPr>
        <p:txBody>
          <a:bodyPr/>
          <a:lstStyle/>
          <a:p>
            <a:r>
              <a:rPr lang="en-US" dirty="0"/>
              <a:t>In the previous example, everything was present in the one codebase, including the clock.</a:t>
            </a:r>
          </a:p>
          <a:p>
            <a:r>
              <a:rPr lang="en-US" dirty="0"/>
              <a:t>More common situation is that the user interface components need to communicate with a remote system, not necessarily in the same codebase.</a:t>
            </a:r>
          </a:p>
          <a:p>
            <a:endParaRPr lang="en-US" dirty="0"/>
          </a:p>
        </p:txBody>
      </p:sp>
      <p:sp>
        <p:nvSpPr>
          <p:cNvPr id="3" name="Slide Number Placeholder 2">
            <a:extLst>
              <a:ext uri="{FF2B5EF4-FFF2-40B4-BE49-F238E27FC236}">
                <a16:creationId xmlns:a16="http://schemas.microsoft.com/office/drawing/2014/main" id="{FF1F6ECF-6742-42C8-8481-1BB6FD089D81}"/>
              </a:ext>
            </a:extLst>
          </p:cNvPr>
          <p:cNvSpPr>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888888"/>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fld id="{86CB4B4D-7CA3-9044-876B-883B54F8677D}" type="slidenum">
              <a:rPr lang="en-US" smtClean="0"/>
              <a:pPr/>
              <a:t>20</a:t>
            </a:fld>
            <a:endParaRPr lang="en-US"/>
          </a:p>
        </p:txBody>
      </p:sp>
    </p:spTree>
    <p:extLst>
      <p:ext uri="{BB962C8B-B14F-4D97-AF65-F5344CB8AC3E}">
        <p14:creationId xmlns:p14="http://schemas.microsoft.com/office/powerpoint/2010/main" val="337999924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13EF29-55BA-68FB-007B-53F0516E6CDF}"/>
              </a:ext>
            </a:extLst>
          </p:cNvPr>
          <p:cNvSpPr>
            <a:spLocks noGrp="1"/>
          </p:cNvSpPr>
          <p:nvPr>
            <p:ph type="title"/>
          </p:nvPr>
        </p:nvSpPr>
        <p:spPr/>
        <p:txBody>
          <a:bodyPr/>
          <a:lstStyle/>
          <a:p>
            <a:r>
              <a:rPr lang="en-US" dirty="0"/>
              <a:t>useEffect and </a:t>
            </a:r>
            <a:r>
              <a:rPr lang="en-US" dirty="0" err="1"/>
              <a:t>and</a:t>
            </a:r>
            <a:r>
              <a:rPr lang="en-US" dirty="0"/>
              <a:t> fetch working together</a:t>
            </a:r>
          </a:p>
        </p:txBody>
      </p:sp>
      <p:sp>
        <p:nvSpPr>
          <p:cNvPr id="4" name="Slide Number Placeholder 3">
            <a:extLst>
              <a:ext uri="{FF2B5EF4-FFF2-40B4-BE49-F238E27FC236}">
                <a16:creationId xmlns:a16="http://schemas.microsoft.com/office/drawing/2014/main" id="{5A193A15-23C9-ED38-93A4-8B89643619B8}"/>
              </a:ext>
            </a:extLst>
          </p:cNvPr>
          <p:cNvSpPr>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888888"/>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fld id="{86CB4B4D-7CA3-9044-876B-883B54F8677D}" type="slidenum">
              <a:rPr lang="en-US" smtClean="0"/>
              <a:pPr/>
              <a:t>21</a:t>
            </a:fld>
            <a:endParaRPr lang="en-US"/>
          </a:p>
        </p:txBody>
      </p:sp>
      <p:sp>
        <p:nvSpPr>
          <p:cNvPr id="7" name="TextBox 6">
            <a:extLst>
              <a:ext uri="{FF2B5EF4-FFF2-40B4-BE49-F238E27FC236}">
                <a16:creationId xmlns:a16="http://schemas.microsoft.com/office/drawing/2014/main" id="{47521E0D-5EC0-AC3B-DCCE-4D328675A86C}"/>
              </a:ext>
            </a:extLst>
          </p:cNvPr>
          <p:cNvSpPr txBox="1"/>
          <p:nvPr/>
        </p:nvSpPr>
        <p:spPr>
          <a:xfrm>
            <a:off x="1408922" y="1443636"/>
            <a:ext cx="9479795" cy="54168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600" dirty="0">
                <a:solidFill>
                  <a:srgbClr val="3B3B3B"/>
                </a:solidFill>
                <a:latin typeface="Consolas" panose="020B0609020204030204" pitchFamily="49" charset="0"/>
              </a:rPr>
              <a:t>  </a:t>
            </a:r>
            <a:r>
              <a:rPr lang="en-US" sz="1600" dirty="0">
                <a:solidFill>
                  <a:srgbClr val="008000"/>
                </a:solidFill>
                <a:latin typeface="Consolas" panose="020B0609020204030204" pitchFamily="49" charset="0"/>
              </a:rPr>
              <a:t>// the value of </a:t>
            </a:r>
            <a:r>
              <a:rPr lang="en-US" sz="1600" dirty="0" err="1">
                <a:solidFill>
                  <a:srgbClr val="008000"/>
                </a:solidFill>
                <a:latin typeface="Consolas" panose="020B0609020204030204" pitchFamily="49" charset="0"/>
              </a:rPr>
              <a:t>globalCount</a:t>
            </a:r>
            <a:r>
              <a:rPr lang="en-US" sz="1600" dirty="0">
                <a:solidFill>
                  <a:srgbClr val="008000"/>
                </a:solidFill>
                <a:latin typeface="Consolas" panose="020B0609020204030204" pitchFamily="49" charset="0"/>
              </a:rPr>
              <a:t> will be passed to the children</a:t>
            </a:r>
          </a:p>
          <a:p>
            <a:r>
              <a:rPr lang="en-US" sz="1600" b="0" dirty="0">
                <a:solidFill>
                  <a:srgbClr val="0000FF"/>
                </a:solidFill>
                <a:effectLst/>
                <a:latin typeface="Consolas" panose="020B0609020204030204" pitchFamily="49" charset="0"/>
              </a:rPr>
              <a:t>  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globalCount</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setGlobalCount</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  </a:t>
            </a:r>
          </a:p>
          <a:p>
            <a:pPr>
              <a:buNone/>
            </a:pPr>
            <a:r>
              <a:rPr lang="en-US" sz="1600" b="0" dirty="0">
                <a:solidFill>
                  <a:srgbClr val="0000FF"/>
                </a:solidFill>
                <a:effectLst/>
                <a:latin typeface="Consolas" panose="020B0609020204030204" pitchFamily="49" charset="0"/>
              </a:rPr>
              <a:t>  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sumLocalCounts</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setSumLocalCounts</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setLocalCountA</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setLocalCountB</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br>
              <a:rPr lang="en-US" sz="1600" b="0" dirty="0">
                <a:solidFill>
                  <a:srgbClr val="3B3B3B"/>
                </a:solidFill>
                <a:effectLst/>
                <a:latin typeface="Consolas" panose="020B0609020204030204" pitchFamily="49" charset="0"/>
              </a:rPr>
            </a:b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008000"/>
                </a:solidFill>
                <a:effectLst/>
                <a:latin typeface="Consolas" panose="020B0609020204030204" pitchFamily="49" charset="0"/>
              </a:rPr>
              <a:t>// when either local count changes, </a:t>
            </a:r>
            <a:r>
              <a:rPr lang="en-US" sz="1600" b="0" dirty="0" err="1">
                <a:solidFill>
                  <a:srgbClr val="008000"/>
                </a:solidFill>
                <a:effectLst/>
                <a:latin typeface="Consolas" panose="020B0609020204030204" pitchFamily="49" charset="0"/>
              </a:rPr>
              <a:t>recalulate</a:t>
            </a:r>
            <a:r>
              <a:rPr lang="en-US" sz="1600" b="0" dirty="0">
                <a:solidFill>
                  <a:srgbClr val="008000"/>
                </a:solidFill>
                <a:effectLst/>
                <a:latin typeface="Consolas" panose="020B0609020204030204" pitchFamily="49" charset="0"/>
              </a:rPr>
              <a:t> the sum</a:t>
            </a: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useEffect</a:t>
            </a: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=&gt;</a:t>
            </a:r>
            <a:r>
              <a:rPr lang="en-US" sz="1600" b="0" dirty="0">
                <a:solidFill>
                  <a:srgbClr val="3B3B3B"/>
                </a:solidFill>
                <a:effectLst/>
                <a:latin typeface="Consolas" panose="020B0609020204030204" pitchFamily="49" charset="0"/>
              </a:rPr>
              <a:t> {</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recalculateGlobalCount</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 [</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a:t>
            </a:r>
            <a:br>
              <a:rPr lang="en-US" sz="1600" b="0" dirty="0">
                <a:solidFill>
                  <a:srgbClr val="3B3B3B"/>
                </a:solidFill>
                <a:effectLst/>
                <a:latin typeface="Consolas" panose="020B0609020204030204" pitchFamily="49" charset="0"/>
              </a:rPr>
            </a:b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async</a:t>
            </a: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function</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recalculateGlobalCount</a:t>
            </a:r>
            <a:r>
              <a:rPr lang="en-US" sz="1600" b="0" dirty="0">
                <a:solidFill>
                  <a:srgbClr val="3B3B3B"/>
                </a:solidFill>
                <a:effectLst/>
                <a:latin typeface="Consolas" panose="020B0609020204030204" pitchFamily="49" charset="0"/>
              </a:rPr>
              <a:t>() {</a:t>
            </a:r>
          </a:p>
          <a:p>
            <a:pPr>
              <a:buNone/>
            </a:pPr>
            <a:r>
              <a:rPr lang="en-US" sz="1600" b="0" dirty="0">
                <a:solidFill>
                  <a:srgbClr val="3B3B3B"/>
                </a:solidFill>
                <a:effectLst/>
                <a:latin typeface="Consolas" panose="020B0609020204030204" pitchFamily="49" charset="0"/>
              </a:rPr>
              <a:t>    </a:t>
            </a:r>
            <a:r>
              <a:rPr lang="en-US" sz="1600" b="0" dirty="0">
                <a:solidFill>
                  <a:srgbClr val="001080"/>
                </a:solidFill>
                <a:effectLst/>
                <a:latin typeface="Consolas" panose="020B0609020204030204" pitchFamily="49" charset="0"/>
              </a:rPr>
              <a:t>console</a:t>
            </a:r>
            <a:r>
              <a:rPr lang="en-US" sz="1600" b="0" dirty="0">
                <a:solidFill>
                  <a:srgbClr val="3B3B3B"/>
                </a:solidFill>
                <a:effectLst/>
                <a:latin typeface="Consolas" panose="020B0609020204030204" pitchFamily="49" charset="0"/>
              </a:rPr>
              <a:t>.</a:t>
            </a:r>
            <a:r>
              <a:rPr lang="en-US" sz="1600" b="0" dirty="0">
                <a:solidFill>
                  <a:srgbClr val="795E26"/>
                </a:solidFill>
                <a:effectLst/>
                <a:latin typeface="Consolas" panose="020B0609020204030204" pitchFamily="49" charset="0"/>
              </a:rPr>
              <a:t>log</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"recalculating"</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response</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await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fetch</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`/sum/</a:t>
            </a:r>
            <a:r>
              <a:rPr lang="en-US" sz="1600" b="0" dirty="0">
                <a:solidFill>
                  <a:srgbClr val="0000FF"/>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localCountA</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localCountB</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await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response</a:t>
            </a:r>
            <a:r>
              <a:rPr lang="en-US" sz="1600" b="0" dirty="0" err="1">
                <a:solidFill>
                  <a:srgbClr val="3B3B3B"/>
                </a:solidFill>
                <a:effectLst/>
                <a:latin typeface="Consolas" panose="020B0609020204030204" pitchFamily="49" charset="0"/>
              </a:rPr>
              <a:t>.</a:t>
            </a:r>
            <a:r>
              <a:rPr lang="en-US" sz="1600" b="0" dirty="0" err="1">
                <a:solidFill>
                  <a:srgbClr val="795E26"/>
                </a:solidFill>
                <a:effectLst/>
                <a:latin typeface="Consolas" panose="020B0609020204030204" pitchFamily="49" charset="0"/>
              </a:rPr>
              <a:t>json</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1080"/>
                </a:solidFill>
                <a:effectLst/>
                <a:latin typeface="Consolas" panose="020B0609020204030204" pitchFamily="49" charset="0"/>
              </a:rPr>
              <a:t>console</a:t>
            </a:r>
            <a:r>
              <a:rPr lang="en-US" sz="1600" b="0" dirty="0">
                <a:solidFill>
                  <a:srgbClr val="3B3B3B"/>
                </a:solidFill>
                <a:effectLst/>
                <a:latin typeface="Consolas" panose="020B0609020204030204" pitchFamily="49" charset="0"/>
              </a:rPr>
              <a:t>.</a:t>
            </a:r>
            <a:r>
              <a:rPr lang="en-US" sz="1600" b="0" dirty="0">
                <a:solidFill>
                  <a:srgbClr val="795E26"/>
                </a:solidFill>
                <a:effectLst/>
                <a:latin typeface="Consolas" panose="020B0609020204030204" pitchFamily="49" charset="0"/>
              </a:rPr>
              <a:t>log</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setGlobalCount</a:t>
            </a:r>
            <a:r>
              <a:rPr lang="en-US" sz="1600" b="0" dirty="0">
                <a:solidFill>
                  <a:srgbClr val="3B3B3B"/>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sum</a:t>
            </a:r>
            <a:r>
              <a:rPr lang="en-US" sz="1600" b="0" dirty="0" err="1">
                <a:solidFill>
                  <a:srgbClr val="3B3B3B"/>
                </a:solidFill>
                <a:effectLst/>
                <a:latin typeface="Consolas" panose="020B0609020204030204" pitchFamily="49" charset="0"/>
              </a:rPr>
              <a:t>.</a:t>
            </a:r>
            <a:r>
              <a:rPr lang="en-US" sz="1600" b="0" dirty="0" err="1">
                <a:solidFill>
                  <a:srgbClr val="001080"/>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setSumLocalCounts</a:t>
            </a:r>
            <a:r>
              <a:rPr lang="en-US" sz="1600" b="0" dirty="0">
                <a:solidFill>
                  <a:srgbClr val="3B3B3B"/>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return</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181664958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20DD3-2520-341E-73CC-DBEAAF3A3038}"/>
              </a:ext>
            </a:extLst>
          </p:cNvPr>
          <p:cNvSpPr>
            <a:spLocks noGrp="1"/>
          </p:cNvSpPr>
          <p:nvPr>
            <p:ph type="title"/>
          </p:nvPr>
        </p:nvSpPr>
        <p:spPr/>
        <p:txBody>
          <a:bodyPr/>
          <a:lstStyle/>
          <a:p>
            <a:r>
              <a:rPr lang="en-US" dirty="0"/>
              <a:t>Lesson 6.2 Custom Hooks</a:t>
            </a:r>
          </a:p>
        </p:txBody>
      </p:sp>
      <p:sp>
        <p:nvSpPr>
          <p:cNvPr id="3" name="Text Placeholder 2">
            <a:extLst>
              <a:ext uri="{FF2B5EF4-FFF2-40B4-BE49-F238E27FC236}">
                <a16:creationId xmlns:a16="http://schemas.microsoft.com/office/drawing/2014/main" id="{ECA70242-122B-ECB8-DA86-DBC32541B904}"/>
              </a:ext>
            </a:extLst>
          </p:cNvPr>
          <p:cNvSpPr>
            <a:spLocks noGrp="1"/>
          </p:cNvSpPr>
          <p:nvPr>
            <p:ph type="body" sz="half" idx="1"/>
          </p:nvPr>
        </p:nvSpPr>
        <p:spPr/>
        <p:txBody>
          <a:bodyPr/>
          <a:lstStyle/>
          <a:p>
            <a:endParaRPr lang="en-US"/>
          </a:p>
        </p:txBody>
      </p:sp>
      <p:sp>
        <p:nvSpPr>
          <p:cNvPr id="4" name="Slide Number Placeholder 3">
            <a:extLst>
              <a:ext uri="{FF2B5EF4-FFF2-40B4-BE49-F238E27FC236}">
                <a16:creationId xmlns:a16="http://schemas.microsoft.com/office/drawing/2014/main" id="{A7A84572-D9AF-DC9C-18CF-5AED9F4757E9}"/>
              </a:ext>
            </a:extLst>
          </p:cNvPr>
          <p:cNvSpPr>
            <a:spLocks noGrp="1"/>
          </p:cNvSpPr>
          <p:nvPr>
            <p:ph type="sldNum" sz="quarter" idx="2"/>
          </p:nvPr>
        </p:nvSpPr>
        <p:spPr/>
        <p:txBody>
          <a:bodyPr/>
          <a:lstStyle/>
          <a:p>
            <a:fld id="{86CB4B4D-7CA3-9044-876B-883B54F8677D}" type="slidenum">
              <a:rPr lang="en-US" smtClean="0"/>
              <a:t>22</a:t>
            </a:fld>
            <a:endParaRPr lang="en-US"/>
          </a:p>
        </p:txBody>
      </p:sp>
    </p:spTree>
    <p:extLst>
      <p:ext uri="{BB962C8B-B14F-4D97-AF65-F5344CB8AC3E}">
        <p14:creationId xmlns:p14="http://schemas.microsoft.com/office/powerpoint/2010/main" val="358998047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C7F50-4AD0-5135-AE43-F91148B4DBFA}"/>
              </a:ext>
            </a:extLst>
          </p:cNvPr>
          <p:cNvSpPr>
            <a:spLocks noGrp="1"/>
          </p:cNvSpPr>
          <p:nvPr>
            <p:ph type="title"/>
          </p:nvPr>
        </p:nvSpPr>
        <p:spPr/>
        <p:txBody>
          <a:bodyPr/>
          <a:lstStyle/>
          <a:p>
            <a:r>
              <a:rPr lang="en-US" dirty="0"/>
              <a:t>Custom Hooks</a:t>
            </a:r>
          </a:p>
        </p:txBody>
      </p:sp>
      <p:sp>
        <p:nvSpPr>
          <p:cNvPr id="3" name="Text Placeholder 2">
            <a:extLst>
              <a:ext uri="{FF2B5EF4-FFF2-40B4-BE49-F238E27FC236}">
                <a16:creationId xmlns:a16="http://schemas.microsoft.com/office/drawing/2014/main" id="{98FC7662-3EE7-92E8-8427-76E9027BE025}"/>
              </a:ext>
            </a:extLst>
          </p:cNvPr>
          <p:cNvSpPr>
            <a:spLocks noGrp="1"/>
          </p:cNvSpPr>
          <p:nvPr>
            <p:ph type="body" idx="1"/>
          </p:nvPr>
        </p:nvSpPr>
        <p:spPr/>
        <p:txBody>
          <a:bodyPr/>
          <a:lstStyle/>
          <a:p>
            <a:r>
              <a:rPr lang="en-US" dirty="0"/>
              <a:t>REACT lets us combine useState and useEffect to build custom hooks.</a:t>
            </a:r>
          </a:p>
          <a:p>
            <a:r>
              <a:rPr lang="en-US" dirty="0"/>
              <a:t>Custom Hooks let us separate business logic from display logic</a:t>
            </a:r>
          </a:p>
        </p:txBody>
      </p:sp>
      <p:sp>
        <p:nvSpPr>
          <p:cNvPr id="4" name="Slide Number Placeholder 3">
            <a:extLst>
              <a:ext uri="{FF2B5EF4-FFF2-40B4-BE49-F238E27FC236}">
                <a16:creationId xmlns:a16="http://schemas.microsoft.com/office/drawing/2014/main" id="{20B320A2-2F20-DA92-936C-B16ADF140647}"/>
              </a:ext>
            </a:extLst>
          </p:cNvPr>
          <p:cNvSpPr>
            <a:spLocks noGrp="1"/>
          </p:cNvSpPr>
          <p:nvPr>
            <p:ph type="sldNum" sz="quarter" idx="2"/>
          </p:nvPr>
        </p:nvSpPr>
        <p:spPr/>
        <p:txBody>
          <a:bodyPr/>
          <a:lstStyle/>
          <a:p>
            <a:fld id="{86CB4B4D-7CA3-9044-876B-883B54F8677D}" type="slidenum">
              <a:rPr lang="en-US" smtClean="0"/>
              <a:t>23</a:t>
            </a:fld>
            <a:endParaRPr lang="en-US"/>
          </a:p>
        </p:txBody>
      </p:sp>
    </p:spTree>
    <p:extLst>
      <p:ext uri="{BB962C8B-B14F-4D97-AF65-F5344CB8AC3E}">
        <p14:creationId xmlns:p14="http://schemas.microsoft.com/office/powerpoint/2010/main" val="324841948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A516187-8E7F-1AFA-DEC3-356B82A2FC2E}"/>
              </a:ext>
            </a:extLst>
          </p:cNvPr>
          <p:cNvSpPr>
            <a:spLocks noGrp="1"/>
          </p:cNvSpPr>
          <p:nvPr>
            <p:ph type="title"/>
          </p:nvPr>
        </p:nvSpPr>
        <p:spPr/>
        <p:txBody>
          <a:bodyPr/>
          <a:lstStyle/>
          <a:p>
            <a:r>
              <a:rPr lang="en-US" dirty="0"/>
              <a:t>Example: </a:t>
            </a:r>
            <a:r>
              <a:rPr lang="en-US" dirty="0" err="1"/>
              <a:t>useClock</a:t>
            </a:r>
            <a:endParaRPr lang="en-US" dirty="0"/>
          </a:p>
        </p:txBody>
      </p:sp>
      <p:sp>
        <p:nvSpPr>
          <p:cNvPr id="4" name="Slide Number Placeholder 3">
            <a:extLst>
              <a:ext uri="{FF2B5EF4-FFF2-40B4-BE49-F238E27FC236}">
                <a16:creationId xmlns:a16="http://schemas.microsoft.com/office/drawing/2014/main" id="{70B8467F-F4A0-45BB-A845-66F6FFA3CE4A}"/>
              </a:ext>
            </a:extLst>
          </p:cNvPr>
          <p:cNvSpPr>
            <a:spLocks noGrp="1"/>
          </p:cNvSpPr>
          <p:nvPr>
            <p:ph type="sldNum" sz="quarter" idx="2"/>
          </p:nvPr>
        </p:nvSpPr>
        <p:spPr/>
        <p:txBody>
          <a:bodyPr/>
          <a:lstStyle/>
          <a:p>
            <a:fld id="{86CB4B4D-7CA3-9044-876B-883B54F8677D}" type="slidenum">
              <a:rPr lang="en-US" smtClean="0"/>
              <a:t>24</a:t>
            </a:fld>
            <a:endParaRPr lang="en-US"/>
          </a:p>
        </p:txBody>
      </p:sp>
      <p:sp>
        <p:nvSpPr>
          <p:cNvPr id="3" name="TextBox 2">
            <a:extLst>
              <a:ext uri="{FF2B5EF4-FFF2-40B4-BE49-F238E27FC236}">
                <a16:creationId xmlns:a16="http://schemas.microsoft.com/office/drawing/2014/main" id="{03FE4563-AF59-FD3C-5A90-9A8E5AA00999}"/>
              </a:ext>
            </a:extLst>
          </p:cNvPr>
          <p:cNvSpPr txBox="1"/>
          <p:nvPr/>
        </p:nvSpPr>
        <p:spPr>
          <a:xfrm>
            <a:off x="838200" y="1493869"/>
            <a:ext cx="10653215"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b="0" dirty="0">
                <a:solidFill>
                  <a:srgbClr val="AF00DB"/>
                </a:solidFill>
                <a:effectLst/>
                <a:latin typeface="Consolas" panose="020B0609020204030204" pitchFamily="49" charset="0"/>
              </a:rPr>
              <a:t>import</a:t>
            </a:r>
            <a:r>
              <a:rPr lang="en-US" b="0" dirty="0">
                <a:solidFill>
                  <a:srgbClr val="3B3B3B"/>
                </a:solidFill>
                <a:effectLst/>
                <a:latin typeface="Consolas" panose="020B0609020204030204" pitchFamily="49" charset="0"/>
              </a:rPr>
              <a:t> { </a:t>
            </a:r>
            <a:r>
              <a:rPr lang="en-US" b="0" dirty="0" err="1">
                <a:solidFill>
                  <a:srgbClr val="001080"/>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 </a:t>
            </a:r>
            <a:r>
              <a:rPr lang="en-US" b="0" dirty="0">
                <a:solidFill>
                  <a:srgbClr val="AF00DB"/>
                </a:solidFill>
                <a:effectLst/>
                <a:latin typeface="Consolas" panose="020B0609020204030204" pitchFamily="49" charset="0"/>
              </a:rPr>
              <a:t>from</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'react'</a:t>
            </a:r>
            <a:r>
              <a:rPr lang="en-US" b="0" dirty="0">
                <a:solidFill>
                  <a:srgbClr val="3B3B3B"/>
                </a:solidFill>
                <a:effectLst/>
                <a:latin typeface="Consolas" panose="020B0609020204030204" pitchFamily="49" charset="0"/>
              </a:rPr>
              <a:t>;</a:t>
            </a:r>
          </a:p>
          <a:p>
            <a:pPr>
              <a:buNone/>
            </a:pPr>
            <a:r>
              <a:rPr lang="en-US" b="0" dirty="0">
                <a:solidFill>
                  <a:srgbClr val="AF00DB"/>
                </a:solidFill>
                <a:effectLst/>
                <a:latin typeface="Consolas" panose="020B0609020204030204" pitchFamily="49" charset="0"/>
              </a:rPr>
              <a:t>import</a:t>
            </a: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SingletonClockFactory</a:t>
            </a: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from</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'../Classes/</a:t>
            </a:r>
            <a:r>
              <a:rPr lang="en-US" b="0" dirty="0" err="1">
                <a:solidFill>
                  <a:srgbClr val="A31515"/>
                </a:solidFill>
                <a:effectLst/>
                <a:latin typeface="Consolas" panose="020B0609020204030204" pitchFamily="49" charset="0"/>
              </a:rPr>
              <a:t>SingletonClockFactory.ts</a:t>
            </a:r>
            <a:r>
              <a:rPr lang="en-US" b="0" dirty="0">
                <a:solidFill>
                  <a:srgbClr val="A31515"/>
                </a:solidFill>
                <a:effectLst/>
                <a:latin typeface="Consolas" panose="020B0609020204030204" pitchFamily="49" charset="0"/>
              </a:rPr>
              <a:t>'</a:t>
            </a:r>
            <a:r>
              <a:rPr lang="en-US" b="0" dirty="0">
                <a:solidFill>
                  <a:srgbClr val="3B3B3B"/>
                </a:solidFill>
                <a:effectLst/>
                <a:latin typeface="Consolas" panose="020B0609020204030204" pitchFamily="49" charset="0"/>
              </a:rPr>
              <a:t>;</a:t>
            </a:r>
          </a:p>
          <a:p>
            <a:pPr>
              <a:buNone/>
            </a:pPr>
            <a:r>
              <a:rPr lang="en-US" b="0" dirty="0">
                <a:solidFill>
                  <a:srgbClr val="AF00DB"/>
                </a:solidFill>
                <a:effectLst/>
                <a:latin typeface="Consolas" panose="020B0609020204030204" pitchFamily="49" charset="0"/>
              </a:rPr>
              <a:t>import</a:t>
            </a:r>
            <a:r>
              <a:rPr lang="en-US" b="0" dirty="0">
                <a:solidFill>
                  <a:srgbClr val="3B3B3B"/>
                </a:solidFill>
                <a:effectLst/>
                <a:latin typeface="Consolas" panose="020B0609020204030204" pitchFamily="49" charset="0"/>
              </a:rPr>
              <a:t> { </a:t>
            </a:r>
            <a:r>
              <a:rPr lang="en-US" b="0" dirty="0">
                <a:solidFill>
                  <a:srgbClr val="AF00DB"/>
                </a:solidFill>
                <a:effectLst/>
                <a:latin typeface="Consolas" panose="020B0609020204030204" pitchFamily="49" charset="0"/>
              </a:rPr>
              <a:t>type</a:t>
            </a:r>
            <a:r>
              <a:rPr lang="en-US" b="0" dirty="0">
                <a:solidFill>
                  <a:srgbClr val="3B3B3B"/>
                </a:solidFill>
                <a:effectLst/>
                <a:latin typeface="Consolas" panose="020B0609020204030204" pitchFamily="49" charset="0"/>
              </a:rPr>
              <a:t> </a:t>
            </a:r>
            <a:r>
              <a:rPr lang="en-US" b="0" dirty="0" err="1">
                <a:solidFill>
                  <a:srgbClr val="001080"/>
                </a:solidFill>
                <a:effectLst/>
                <a:latin typeface="Consolas" panose="020B0609020204030204" pitchFamily="49" charset="0"/>
              </a:rPr>
              <a:t>IClock</a:t>
            </a:r>
            <a:r>
              <a:rPr lang="en-US" b="0" dirty="0">
                <a:solidFill>
                  <a:srgbClr val="3B3B3B"/>
                </a:solidFill>
                <a:effectLst/>
                <a:latin typeface="Consolas" panose="020B0609020204030204" pitchFamily="49" charset="0"/>
              </a:rPr>
              <a:t> } </a:t>
            </a:r>
            <a:r>
              <a:rPr lang="en-US" b="0" dirty="0">
                <a:solidFill>
                  <a:srgbClr val="AF00DB"/>
                </a:solidFill>
                <a:effectLst/>
                <a:latin typeface="Consolas" panose="020B0609020204030204" pitchFamily="49" charset="0"/>
              </a:rPr>
              <a:t>from</a:t>
            </a:r>
            <a:r>
              <a:rPr lang="en-US" b="0" dirty="0">
                <a:solidFill>
                  <a:srgbClr val="3B3B3B"/>
                </a:solidFill>
                <a:effectLst/>
                <a:latin typeface="Consolas" panose="020B0609020204030204" pitchFamily="49" charset="0"/>
              </a:rPr>
              <a:t> </a:t>
            </a:r>
            <a:r>
              <a:rPr lang="en-US" b="0" dirty="0">
                <a:solidFill>
                  <a:srgbClr val="A31515"/>
                </a:solidFill>
                <a:effectLst/>
                <a:latin typeface="Consolas" panose="020B0609020204030204" pitchFamily="49" charset="0"/>
              </a:rPr>
              <a:t>'../Interfaces/</a:t>
            </a:r>
            <a:r>
              <a:rPr lang="en-US" b="0" dirty="0" err="1">
                <a:solidFill>
                  <a:srgbClr val="A31515"/>
                </a:solidFill>
                <a:effectLst/>
                <a:latin typeface="Consolas" panose="020B0609020204030204" pitchFamily="49" charset="0"/>
              </a:rPr>
              <a:t>IClock.ts</a:t>
            </a:r>
            <a:r>
              <a:rPr lang="en-US" b="0" dirty="0">
                <a:solidFill>
                  <a:srgbClr val="A31515"/>
                </a:solidFill>
                <a:effectLst/>
                <a:latin typeface="Consolas" panose="020B0609020204030204" pitchFamily="49" charset="0"/>
              </a:rPr>
              <a:t>'</a:t>
            </a:r>
            <a:r>
              <a:rPr lang="en-US" b="0" dirty="0">
                <a:solidFill>
                  <a:srgbClr val="3B3B3B"/>
                </a:solidFill>
                <a:effectLst/>
                <a:latin typeface="Consolas" panose="020B0609020204030204" pitchFamily="49" charset="0"/>
              </a:rPr>
              <a:t>;</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a:p>
            <a:pPr>
              <a:buNone/>
            </a:pPr>
            <a:r>
              <a:rPr lang="en-US" b="0" dirty="0">
                <a:solidFill>
                  <a:srgbClr val="008000"/>
                </a:solidFill>
                <a:effectLst/>
                <a:latin typeface="Consolas" panose="020B0609020204030204" pitchFamily="49" charset="0"/>
              </a:rPr>
              <a:t>// takes a listener function as an argument</a:t>
            </a:r>
            <a:endParaRPr lang="en-US" b="0" dirty="0">
              <a:solidFill>
                <a:srgbClr val="3B3B3B"/>
              </a:solidFill>
              <a:effectLst/>
              <a:latin typeface="Consolas" panose="020B0609020204030204" pitchFamily="49" charset="0"/>
            </a:endParaRPr>
          </a:p>
          <a:p>
            <a:pPr>
              <a:buNone/>
            </a:pPr>
            <a:r>
              <a:rPr lang="en-US" b="0" dirty="0">
                <a:solidFill>
                  <a:srgbClr val="008000"/>
                </a:solidFill>
                <a:effectLst/>
                <a:latin typeface="Consolas" panose="020B0609020204030204" pitchFamily="49" charset="0"/>
              </a:rPr>
              <a:t>// returns the clock object</a:t>
            </a:r>
            <a:endParaRPr lang="en-US" b="0" dirty="0">
              <a:solidFill>
                <a:srgbClr val="3B3B3B"/>
              </a:solidFill>
              <a:effectLst/>
              <a:latin typeface="Consolas" panose="020B0609020204030204" pitchFamily="49" charset="0"/>
            </a:endParaRPr>
          </a:p>
          <a:p>
            <a:pPr>
              <a:buNone/>
            </a:pPr>
            <a:r>
              <a:rPr lang="en-US" b="0" dirty="0">
                <a:solidFill>
                  <a:srgbClr val="AF00DB"/>
                </a:solidFill>
                <a:effectLst/>
                <a:latin typeface="Consolas" panose="020B0609020204030204" pitchFamily="49" charset="0"/>
              </a:rPr>
              <a:t>export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useClock</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r>
              <a:rPr lang="en-US" b="0" dirty="0">
                <a:solidFill>
                  <a:srgbClr val="267F99"/>
                </a:solidFill>
                <a:effectLst/>
                <a:latin typeface="Consolas" panose="020B0609020204030204" pitchFamily="49" charset="0"/>
              </a:rPr>
              <a:t>void</a:t>
            </a:r>
            <a:r>
              <a:rPr lang="en-US" b="0" dirty="0">
                <a:solidFill>
                  <a:srgbClr val="3B3B3B"/>
                </a:solidFill>
                <a:effectLst/>
                <a:latin typeface="Consolas" panose="020B0609020204030204" pitchFamily="49" charset="0"/>
              </a:rPr>
              <a:t>)</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267F99"/>
                </a:solidFill>
                <a:effectLst/>
                <a:latin typeface="Consolas" panose="020B0609020204030204" pitchFamily="49" charset="0"/>
              </a:rPr>
              <a:t>IClock</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a:solidFill>
                  <a:srgbClr val="0070C1"/>
                </a:solidFill>
                <a:effectLst/>
                <a:latin typeface="Consolas" panose="020B0609020204030204" pitchFamily="49" charset="0"/>
              </a:rPr>
              <a:t>clock</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getInstance</a:t>
            </a:r>
            <a:r>
              <a:rPr lang="en-US" b="0" dirty="0">
                <a:solidFill>
                  <a:srgbClr val="3B3B3B"/>
                </a:solidFill>
                <a:effectLst/>
                <a:latin typeface="Consolas" panose="020B0609020204030204" pitchFamily="49" charset="0"/>
              </a:rPr>
              <a:t>(</a:t>
            </a:r>
            <a:r>
              <a:rPr lang="en-US" b="0" dirty="0">
                <a:solidFill>
                  <a:srgbClr val="098658"/>
                </a:solidFill>
                <a:effectLst/>
                <a:latin typeface="Consolas" panose="020B0609020204030204" pitchFamily="49" charset="0"/>
              </a:rPr>
              <a:t>1000</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addListener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a:t>
            </a:r>
            <a:r>
              <a:rPr lang="en-US" b="0" dirty="0" err="1">
                <a:solidFill>
                  <a:srgbClr val="0070C1"/>
                </a:solidFill>
                <a:effectLst/>
                <a:latin typeface="Consolas" panose="020B0609020204030204" pitchFamily="49" charset="0"/>
              </a:rPr>
              <a:t>clock</a:t>
            </a:r>
            <a:r>
              <a:rPr lang="en-US" b="0" dirty="0" err="1">
                <a:solidFill>
                  <a:srgbClr val="3B3B3B"/>
                </a:solidFill>
                <a:effectLst/>
                <a:latin typeface="Consolas" panose="020B0609020204030204" pitchFamily="49" charset="0"/>
              </a:rPr>
              <a:t>.</a:t>
            </a:r>
            <a:r>
              <a:rPr lang="en-US" b="0" dirty="0" err="1">
                <a:solidFill>
                  <a:srgbClr val="795E26"/>
                </a:solidFill>
                <a:effectLst/>
                <a:latin typeface="Consolas" panose="020B0609020204030204" pitchFamily="49" charset="0"/>
              </a:rPr>
              <a:t>removeListener</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p>
          <a:p>
            <a:pPr>
              <a:buNone/>
            </a:pPr>
            <a:r>
              <a:rPr lang="en-US" b="0" dirty="0">
                <a:solidFill>
                  <a:srgbClr val="3B3B3B"/>
                </a:solidFill>
                <a:effectLst/>
                <a:latin typeface="Consolas" panose="020B0609020204030204" pitchFamily="49" charset="0"/>
              </a:rPr>
              <a:t>  }, [</a:t>
            </a:r>
            <a:r>
              <a:rPr lang="en-US" b="0" dirty="0">
                <a:solidFill>
                  <a:srgbClr val="0070C1"/>
                </a:solidFill>
                <a:effectLst/>
                <a:latin typeface="Consolas" panose="020B0609020204030204" pitchFamily="49" charset="0"/>
              </a:rPr>
              <a:t>clock</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listener1</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a:t>
            </a:r>
            <a:r>
              <a:rPr lang="en-US" b="0" dirty="0">
                <a:solidFill>
                  <a:srgbClr val="0070C1"/>
                </a:solidFill>
                <a:effectLst/>
                <a:latin typeface="Consolas" panose="020B0609020204030204" pitchFamily="49" charset="0"/>
              </a:rPr>
              <a:t>clock</a:t>
            </a:r>
            <a:r>
              <a:rPr lang="en-US" b="0" dirty="0">
                <a:solidFill>
                  <a:srgbClr val="3B3B3B"/>
                </a:solidFill>
                <a:effectLst/>
                <a:latin typeface="Consolas" panose="020B0609020204030204" pitchFamily="49" charset="0"/>
              </a:rPr>
              <a:t>;</a:t>
            </a:r>
          </a:p>
          <a:p>
            <a:pPr>
              <a:buNone/>
            </a:pPr>
            <a:r>
              <a:rPr lang="en-US" b="0" dirty="0">
                <a:solidFill>
                  <a:srgbClr val="3B3B3B"/>
                </a:solidFill>
                <a:effectLst/>
                <a:latin typeface="Consolas" panose="020B0609020204030204" pitchFamily="49" charset="0"/>
              </a:rPr>
              <a:t>}</a:t>
            </a:r>
          </a:p>
        </p:txBody>
      </p:sp>
      <p:sp>
        <p:nvSpPr>
          <p:cNvPr id="7" name="Rectangle: Rounded Corners 6">
            <a:extLst>
              <a:ext uri="{FF2B5EF4-FFF2-40B4-BE49-F238E27FC236}">
                <a16:creationId xmlns:a16="http://schemas.microsoft.com/office/drawing/2014/main" id="{3BB2A20B-EA8D-6A18-AAE1-5B63675B5391}"/>
              </a:ext>
            </a:extLst>
          </p:cNvPr>
          <p:cNvSpPr/>
          <p:nvPr/>
        </p:nvSpPr>
        <p:spPr>
          <a:xfrm>
            <a:off x="8138348" y="482380"/>
            <a:ext cx="335306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/Hooks/</a:t>
            </a:r>
            <a:r>
              <a:rPr lang="en-US" sz="2400" dirty="0" err="1">
                <a:solidFill>
                  <a:schemeClr val="tx1"/>
                </a:solidFill>
              </a:rPr>
              <a:t>useClock.ts</a:t>
            </a:r>
            <a:endParaRPr lang="en-US" sz="2400" dirty="0">
              <a:solidFill>
                <a:schemeClr val="tx1"/>
              </a:solidFill>
            </a:endParaRPr>
          </a:p>
        </p:txBody>
      </p:sp>
    </p:spTree>
    <p:extLst>
      <p:ext uri="{BB962C8B-B14F-4D97-AF65-F5344CB8AC3E}">
        <p14:creationId xmlns:p14="http://schemas.microsoft.com/office/powerpoint/2010/main" val="213949897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05F36-2BCE-424A-097C-E22D0214BD0F}"/>
              </a:ext>
            </a:extLst>
          </p:cNvPr>
          <p:cNvSpPr>
            <a:spLocks noGrp="1"/>
          </p:cNvSpPr>
          <p:nvPr>
            <p:ph type="title"/>
          </p:nvPr>
        </p:nvSpPr>
        <p:spPr/>
        <p:txBody>
          <a:bodyPr/>
          <a:lstStyle/>
          <a:p>
            <a:r>
              <a:rPr lang="en-US" dirty="0"/>
              <a:t>Using </a:t>
            </a:r>
            <a:r>
              <a:rPr lang="en-US" dirty="0" err="1"/>
              <a:t>useClock</a:t>
            </a:r>
            <a:endParaRPr lang="en-US" dirty="0"/>
          </a:p>
        </p:txBody>
      </p:sp>
      <p:sp>
        <p:nvSpPr>
          <p:cNvPr id="4" name="TextBox 3">
            <a:extLst>
              <a:ext uri="{FF2B5EF4-FFF2-40B4-BE49-F238E27FC236}">
                <a16:creationId xmlns:a16="http://schemas.microsoft.com/office/drawing/2014/main" id="{9C19FF8C-A42C-CC34-EA75-79137BA17575}"/>
              </a:ext>
            </a:extLst>
          </p:cNvPr>
          <p:cNvSpPr txBox="1"/>
          <p:nvPr/>
        </p:nvSpPr>
        <p:spPr>
          <a:xfrm>
            <a:off x="922021" y="1325563"/>
            <a:ext cx="11370532" cy="547842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AF00DB"/>
                </a:solidFill>
                <a:effectLst/>
                <a:latin typeface="Consolas" panose="020B0609020204030204" pitchFamily="49" charset="0"/>
              </a:rPr>
              <a:t>import</a:t>
            </a:r>
            <a:r>
              <a:rPr lang="en-US" sz="1400" b="0" dirty="0">
                <a:solidFill>
                  <a:srgbClr val="000000"/>
                </a:solidFill>
                <a:effectLst/>
                <a:latin typeface="Consolas" panose="020B0609020204030204" pitchFamily="49" charset="0"/>
              </a:rPr>
              <a:t> { </a:t>
            </a:r>
            <a:r>
              <a:rPr lang="en-US" sz="1400" b="0" dirty="0" err="1">
                <a:solidFill>
                  <a:srgbClr val="001080"/>
                </a:solidFill>
                <a:effectLst/>
                <a:latin typeface="Consolas" panose="020B0609020204030204" pitchFamily="49" charset="0"/>
              </a:rPr>
              <a:t>useClock</a:t>
            </a:r>
            <a:r>
              <a:rPr lang="en-US" sz="1400" b="0" dirty="0">
                <a:solidFill>
                  <a:srgbClr val="000000"/>
                </a:solidFill>
                <a:effectLst/>
                <a:latin typeface="Consolas" panose="020B0609020204030204" pitchFamily="49" charset="0"/>
              </a:rPr>
              <a:t> } </a:t>
            </a:r>
            <a:r>
              <a:rPr lang="en-US" sz="1400" b="0" dirty="0">
                <a:solidFill>
                  <a:srgbClr val="AF00DB"/>
                </a:solidFill>
                <a:effectLst/>
                <a:latin typeface="Consolas" panose="020B0609020204030204" pitchFamily="49" charset="0"/>
              </a:rPr>
              <a:t>from</a:t>
            </a:r>
            <a:r>
              <a:rPr lang="en-US" sz="1400" b="0" dirty="0">
                <a:solidFill>
                  <a:srgbClr val="000000"/>
                </a:solidFill>
                <a:effectLst/>
                <a:latin typeface="Consolas" panose="020B0609020204030204" pitchFamily="49" charset="0"/>
              </a:rPr>
              <a:t> </a:t>
            </a:r>
            <a:r>
              <a:rPr lang="en-US" sz="1400" b="0" dirty="0">
                <a:solidFill>
                  <a:srgbClr val="A31515"/>
                </a:solidFill>
                <a:effectLst/>
                <a:latin typeface="Consolas" panose="020B0609020204030204" pitchFamily="49" charset="0"/>
              </a:rPr>
              <a:t>'../Hooks/</a:t>
            </a:r>
            <a:r>
              <a:rPr lang="en-US" sz="1400" b="0" dirty="0" err="1">
                <a:solidFill>
                  <a:srgbClr val="A31515"/>
                </a:solidFill>
                <a:effectLst/>
                <a:latin typeface="Consolas" panose="020B0609020204030204" pitchFamily="49" charset="0"/>
              </a:rPr>
              <a:t>useClock</a:t>
            </a:r>
            <a:r>
              <a:rPr lang="en-US" sz="1400" b="0" dirty="0">
                <a:solidFill>
                  <a:srgbClr val="A31515"/>
                </a:solidFill>
                <a:effectLst/>
                <a:latin typeface="Consolas" panose="020B0609020204030204" pitchFamily="49" charset="0"/>
              </a:rPr>
              <a:t>'</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FF"/>
                </a:solidFill>
                <a:effectLst/>
                <a:latin typeface="Consolas" panose="020B0609020204030204" pitchFamily="49" charset="0"/>
              </a:rPr>
              <a:t>export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ClockDisplay</a:t>
            </a:r>
            <a:r>
              <a:rPr lang="en-US" sz="1400" b="0" dirty="0">
                <a:solidFill>
                  <a:srgbClr val="000000"/>
                </a:solidFill>
                <a:effectLst/>
                <a:latin typeface="Consolas" panose="020B0609020204030204" pitchFamily="49" charset="0"/>
              </a:rPr>
              <a:t>(props: {</a:t>
            </a:r>
          </a:p>
          <a:p>
            <a:r>
              <a:rPr lang="en-US" sz="1400" b="0" dirty="0">
                <a:solidFill>
                  <a:srgbClr val="000000"/>
                </a:solidFill>
                <a:effectLst/>
                <a:latin typeface="Consolas" panose="020B0609020204030204" pitchFamily="49" charset="0"/>
              </a:rPr>
              <a:t>    name: string, key: number,</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handleDelete</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void, </a:t>
            </a:r>
            <a:r>
              <a:rPr lang="en-US" sz="1400" b="0" dirty="0" err="1">
                <a:solidFill>
                  <a:srgbClr val="000000"/>
                </a:solidFill>
                <a:effectLst/>
                <a:latin typeface="Consolas" panose="020B0609020204030204" pitchFamily="49" charset="0"/>
              </a:rPr>
              <a:t>handleAdd</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void, </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noisyDelete</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boolean</a:t>
            </a:r>
            <a:endParaRPr lang="en-US" sz="1400" b="0" dirty="0">
              <a:solidFill>
                <a:srgbClr val="000000"/>
              </a:solidFill>
              <a:effectLst/>
              <a:latin typeface="Consolas" panose="020B0609020204030204" pitchFamily="49" charset="0"/>
            </a:endParaRP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setLocalTime</a:t>
            </a:r>
            <a:r>
              <a:rPr lang="en-US" sz="1400" b="0" dirty="0">
                <a:solidFill>
                  <a:srgbClr val="000000"/>
                </a:solidFill>
                <a:effectLst/>
                <a:latin typeface="Consolas" panose="020B0609020204030204" pitchFamily="49" charset="0"/>
              </a:rPr>
              <a:t>] = useState(</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incrementLocalTime</a:t>
            </a:r>
            <a:r>
              <a:rPr lang="en-US" sz="1400" b="0" dirty="0">
                <a:solidFill>
                  <a:srgbClr val="000000"/>
                </a:solidFill>
                <a:effectLst/>
                <a:latin typeface="Consolas" panose="020B0609020204030204" pitchFamily="49" charset="0"/>
              </a:rPr>
              <a:t> =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setLocalTime</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 </a:t>
            </a:r>
            <a:r>
              <a:rPr lang="en-US" sz="1400" b="0" dirty="0">
                <a:solidFill>
                  <a:srgbClr val="098658"/>
                </a:solidFill>
                <a:effectLst/>
                <a:latin typeface="Consolas" panose="020B0609020204030204" pitchFamily="49" charset="0"/>
              </a:rPr>
              <a:t>1</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clock:IClock</a:t>
            </a:r>
            <a:r>
              <a:rPr lang="en-US" sz="1400" b="0" dirty="0">
                <a:solidFill>
                  <a:srgbClr val="000000"/>
                </a:solidFill>
                <a:effectLst/>
                <a:highlight>
                  <a:srgbClr val="FFFF00"/>
                </a:highlight>
                <a:latin typeface="Consolas" panose="020B0609020204030204" pitchFamily="49" charset="0"/>
              </a:rPr>
              <a:t> </a:t>
            </a:r>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useClock</a:t>
            </a:r>
            <a:r>
              <a:rPr lang="en-US" sz="1400" b="0" dirty="0">
                <a:solidFill>
                  <a:srgbClr val="000000"/>
                </a:solidFill>
                <a:effectLst/>
                <a:highlight>
                  <a:srgbClr val="FFFF00"/>
                </a:highlight>
                <a:latin typeface="Consolas" panose="020B0609020204030204" pitchFamily="49" charset="0"/>
              </a:rPr>
              <a:t>(</a:t>
            </a:r>
            <a:r>
              <a:rPr lang="en-US" sz="1400" b="0" dirty="0" err="1">
                <a:solidFill>
                  <a:srgbClr val="000000"/>
                </a:solidFill>
                <a:effectLst/>
                <a:highlight>
                  <a:srgbClr val="FFFF00"/>
                </a:highlight>
                <a:latin typeface="Consolas" panose="020B0609020204030204" pitchFamily="49" charset="0"/>
              </a:rPr>
              <a:t>incrementLocalTime</a:t>
            </a:r>
            <a:r>
              <a:rPr lang="en-US" sz="1400" b="0" dirty="0">
                <a:solidFill>
                  <a:srgbClr val="000000"/>
                </a:solidFill>
                <a:effectLst/>
                <a:highlight>
                  <a:srgbClr val="FFFF00"/>
                </a:highlight>
                <a:latin typeface="Consolas" panose="020B0609020204030204" pitchFamily="49" charset="0"/>
              </a:rPr>
              <a:t>)</a:t>
            </a: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HStack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a:solidFill>
                  <a:srgbClr val="000000"/>
                </a:solidFill>
                <a:effectLst/>
                <a:latin typeface="Consolas" panose="020B0609020204030204" pitchFamily="49" charset="0"/>
              </a:rPr>
              <a:t>Clock: </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props.name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a:solidFill>
                  <a:srgbClr val="000000"/>
                </a:solidFill>
                <a:effectLst/>
                <a:latin typeface="Consolas" panose="020B0609020204030204" pitchFamily="49" charset="0"/>
              </a:rPr>
              <a:t>Time = </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localTime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err="1">
                <a:solidFill>
                  <a:srgbClr val="000000"/>
                </a:solidFill>
                <a:effectLst/>
                <a:latin typeface="Consolas" panose="020B0609020204030204" pitchFamily="49" charset="0"/>
              </a:rPr>
              <a:t>nlisteners</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a:t>
            </a:r>
            <a:r>
              <a:rPr lang="en-US" sz="1400" b="0" dirty="0" err="1">
                <a:solidFill>
                  <a:srgbClr val="000000"/>
                </a:solidFill>
                <a:effectLst/>
                <a:highlight>
                  <a:srgbClr val="FFFF00"/>
                </a:highlight>
                <a:latin typeface="Consolas" panose="020B0609020204030204" pitchFamily="49" charset="0"/>
              </a:rPr>
              <a:t>clock.nListeners</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IconButton</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aria-label</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'delete'</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props.handleDelete</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icon</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AiOutlineDelete</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IconButton</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aria-label</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'add'</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props.handleAdd</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icon</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AiOutlinePlus</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HStack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endParaRPr lang="en-US" sz="1400" b="0" dirty="0">
              <a:solidFill>
                <a:srgbClr val="000000"/>
              </a:solidFill>
              <a:effectLst/>
              <a:latin typeface="Consolas" panose="020B0609020204030204" pitchFamily="49" charset="0"/>
            </a:endParaRPr>
          </a:p>
        </p:txBody>
      </p:sp>
      <p:sp>
        <p:nvSpPr>
          <p:cNvPr id="3" name="Slide Number Placeholder 2">
            <a:extLst>
              <a:ext uri="{FF2B5EF4-FFF2-40B4-BE49-F238E27FC236}">
                <a16:creationId xmlns:a16="http://schemas.microsoft.com/office/drawing/2014/main" id="{E161624F-6F64-7188-14CE-27F5868AF190}"/>
              </a:ext>
            </a:extLst>
          </p:cNvPr>
          <p:cNvSpPr>
            <a:spLocks noGrp="1"/>
          </p:cNvSpPr>
          <p:nvPr>
            <p:ph type="sldNum" sz="quarter" idx="2"/>
          </p:nvPr>
        </p:nvSpPr>
        <p:spPr/>
        <p:txBody>
          <a:bodyPr/>
          <a:lstStyle/>
          <a:p>
            <a:fld id="{86CB4B4D-7CA3-9044-876B-883B54F8677D}" type="slidenum">
              <a:rPr lang="en-US" smtClean="0"/>
              <a:t>25</a:t>
            </a:fld>
            <a:endParaRPr lang="en-US"/>
          </a:p>
        </p:txBody>
      </p:sp>
      <p:sp>
        <p:nvSpPr>
          <p:cNvPr id="5" name="Rectangle: Rounded Corners 4">
            <a:extLst>
              <a:ext uri="{FF2B5EF4-FFF2-40B4-BE49-F238E27FC236}">
                <a16:creationId xmlns:a16="http://schemas.microsoft.com/office/drawing/2014/main" id="{71476609-2237-3E45-225B-93A1772E4FA5}"/>
              </a:ext>
            </a:extLst>
          </p:cNvPr>
          <p:cNvSpPr/>
          <p:nvPr/>
        </p:nvSpPr>
        <p:spPr>
          <a:xfrm>
            <a:off x="3922776" y="157400"/>
            <a:ext cx="7863653"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ThreeClocksWithUseClock</a:t>
            </a:r>
            <a:r>
              <a:rPr lang="en-US" sz="2400" dirty="0">
                <a:solidFill>
                  <a:schemeClr val="tx1"/>
                </a:solidFill>
              </a:rPr>
              <a:t>/</a:t>
            </a:r>
            <a:r>
              <a:rPr lang="en-US" sz="2400" dirty="0" err="1">
                <a:solidFill>
                  <a:schemeClr val="tx1"/>
                </a:solidFill>
              </a:rPr>
              <a:t>ClockDisplay.tsx</a:t>
            </a:r>
            <a:endParaRPr lang="en-US" sz="2400" dirty="0">
              <a:solidFill>
                <a:schemeClr val="tx1"/>
              </a:solidFill>
            </a:endParaRPr>
          </a:p>
        </p:txBody>
      </p:sp>
    </p:spTree>
    <p:extLst>
      <p:ext uri="{BB962C8B-B14F-4D97-AF65-F5344CB8AC3E}">
        <p14:creationId xmlns:p14="http://schemas.microsoft.com/office/powerpoint/2010/main" val="388686682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0AEED-0AC0-B463-F5F5-C37BCE1E4173}"/>
              </a:ext>
            </a:extLst>
          </p:cNvPr>
          <p:cNvSpPr>
            <a:spLocks noGrp="1"/>
          </p:cNvSpPr>
          <p:nvPr>
            <p:ph type="title"/>
          </p:nvPr>
        </p:nvSpPr>
        <p:spPr/>
        <p:txBody>
          <a:bodyPr/>
          <a:lstStyle/>
          <a:p>
            <a:r>
              <a:rPr lang="en-US" dirty="0"/>
              <a:t>A somewhat larger example: </a:t>
            </a:r>
            <a:r>
              <a:rPr lang="en-US" dirty="0" err="1"/>
              <a:t>ToDoList</a:t>
            </a:r>
            <a:endParaRPr lang="en-US" dirty="0"/>
          </a:p>
        </p:txBody>
      </p:sp>
      <p:sp>
        <p:nvSpPr>
          <p:cNvPr id="3" name="Slide Number Placeholder 2">
            <a:extLst>
              <a:ext uri="{FF2B5EF4-FFF2-40B4-BE49-F238E27FC236}">
                <a16:creationId xmlns:a16="http://schemas.microsoft.com/office/drawing/2014/main" id="{D3B06F78-BC51-A7F7-8422-4587F00A0F28}"/>
              </a:ext>
            </a:extLst>
          </p:cNvPr>
          <p:cNvSpPr>
            <a:spLocks noGrp="1"/>
          </p:cNvSpPr>
          <p:nvPr>
            <p:ph type="sldNum" sz="quarter" idx="2"/>
          </p:nvPr>
        </p:nvSpPr>
        <p:spPr/>
        <p:txBody>
          <a:bodyPr/>
          <a:lstStyle/>
          <a:p>
            <a:fld id="{86CB4B4D-7CA3-9044-876B-883B54F8677D}" type="slidenum">
              <a:rPr lang="en-US" smtClean="0"/>
              <a:t>26</a:t>
            </a:fld>
            <a:endParaRPr lang="en-US"/>
          </a:p>
        </p:txBody>
      </p:sp>
      <p:sp>
        <p:nvSpPr>
          <p:cNvPr id="5" name="TextBox 4">
            <a:extLst>
              <a:ext uri="{FF2B5EF4-FFF2-40B4-BE49-F238E27FC236}">
                <a16:creationId xmlns:a16="http://schemas.microsoft.com/office/drawing/2014/main" id="{F9EE0529-3E67-D3E3-3725-EE5BD7DD0CB6}"/>
              </a:ext>
            </a:extLst>
          </p:cNvPr>
          <p:cNvSpPr txBox="1"/>
          <p:nvPr/>
        </p:nvSpPr>
        <p:spPr>
          <a:xfrm>
            <a:off x="838199" y="1445505"/>
            <a:ext cx="10728489" cy="504753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0000FF"/>
                </a:solidFill>
                <a:effectLst/>
                <a:latin typeface="Consolas" panose="020B0609020204030204" pitchFamily="49" charset="0"/>
              </a:rPr>
              <a:t>export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default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ToDoApp</a:t>
            </a:r>
            <a:r>
              <a:rPr lang="en-US" sz="1400" b="0" dirty="0">
                <a:solidFill>
                  <a:srgbClr val="000000"/>
                </a:solidFill>
                <a:effectLst/>
                <a:latin typeface="Consolas" panose="020B0609020204030204" pitchFamily="49" charset="0"/>
              </a:rPr>
              <a:t> ()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todoList,setTodolist</a:t>
            </a:r>
            <a:r>
              <a:rPr lang="en-US" sz="1400" b="0" dirty="0">
                <a:solidFill>
                  <a:srgbClr val="000000"/>
                </a:solidFill>
                <a:effectLst/>
                <a:latin typeface="Consolas" panose="020B0609020204030204" pitchFamily="49" charset="0"/>
              </a:rPr>
              <a:t>] = useState&lt;</a:t>
            </a:r>
            <a:r>
              <a:rPr lang="en-US" sz="1400" b="0" dirty="0" err="1">
                <a:solidFill>
                  <a:srgbClr val="000000"/>
                </a:solidFill>
                <a:effectLst/>
                <a:latin typeface="Consolas" panose="020B0609020204030204" pitchFamily="49" charset="0"/>
              </a:rPr>
              <a:t>ToDoItem</a:t>
            </a:r>
            <a:r>
              <a:rPr lang="en-US" sz="1400" b="0" dirty="0">
                <a:solidFill>
                  <a:srgbClr val="000000"/>
                </a:solidFill>
                <a:effectLst/>
                <a:latin typeface="Consolas" panose="020B0609020204030204" pitchFamily="49" charset="0"/>
              </a:rPr>
              <a:t>[]&gt;([])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itemKey,setItemKey</a:t>
            </a:r>
            <a:r>
              <a:rPr lang="en-US" sz="1400" b="0" dirty="0">
                <a:solidFill>
                  <a:srgbClr val="000000"/>
                </a:solidFill>
                <a:effectLst/>
                <a:latin typeface="Consolas" panose="020B0609020204030204" pitchFamily="49" charset="0"/>
              </a:rPr>
              <a:t>] = useState&lt;number&gt;(</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first unused key</a:t>
            </a:r>
            <a:endParaRPr lang="en-US" sz="1400" b="0" dirty="0">
              <a:solidFill>
                <a:srgbClr val="000000"/>
              </a:solidFill>
              <a:effectLst/>
              <a:latin typeface="Consolas" panose="020B0609020204030204" pitchFamily="49" charset="0"/>
            </a:endParaRP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handleAdd</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title:string</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priority:string</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if</a:t>
            </a:r>
            <a:r>
              <a:rPr lang="en-US" sz="1400" b="0" dirty="0">
                <a:solidFill>
                  <a:srgbClr val="000000"/>
                </a:solidFill>
                <a:effectLst/>
                <a:latin typeface="Consolas" panose="020B0609020204030204" pitchFamily="49" charset="0"/>
              </a:rPr>
              <a:t> (title === </a:t>
            </a:r>
            <a:r>
              <a:rPr lang="en-US" sz="1400" b="0" dirty="0">
                <a:solidFill>
                  <a:srgbClr val="A31515"/>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ignore blank button presses</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setTodolist</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todoList.concat</a:t>
            </a:r>
            <a:r>
              <a:rPr lang="en-US" sz="1400" b="0" dirty="0">
                <a:solidFill>
                  <a:srgbClr val="000000"/>
                </a:solidFill>
                <a:effectLst/>
                <a:latin typeface="Consolas" panose="020B0609020204030204" pitchFamily="49" charset="0"/>
              </a:rPr>
              <a:t>({title: title, priority: priority, key: </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setItemKey</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 + </a:t>
            </a:r>
            <a:r>
              <a:rPr lang="en-US" sz="1400" b="0" dirty="0">
                <a:solidFill>
                  <a:srgbClr val="098658"/>
                </a:solidFill>
                <a:effectLst/>
                <a:latin typeface="Consolas" panose="020B0609020204030204" pitchFamily="49" charset="0"/>
              </a:rPr>
              <a:t>1</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handleDelete</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targetKey:number</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newList</a:t>
            </a:r>
            <a:r>
              <a:rPr lang="en-US" sz="1400" b="0" dirty="0">
                <a:solidFill>
                  <a:srgbClr val="000000"/>
                </a:solidFill>
                <a:effectLst/>
                <a:latin typeface="Consolas" panose="020B0609020204030204" pitchFamily="49" charset="0"/>
              </a:rPr>
              <a:t> = </a:t>
            </a:r>
            <a:r>
              <a:rPr lang="en-US" sz="1400" b="0" dirty="0" err="1">
                <a:solidFill>
                  <a:srgbClr val="000000"/>
                </a:solidFill>
                <a:effectLst/>
                <a:latin typeface="Consolas" panose="020B0609020204030204" pitchFamily="49" charset="0"/>
              </a:rPr>
              <a:t>todoList.filter</a:t>
            </a:r>
            <a:r>
              <a:rPr lang="en-US" sz="1400" b="0" dirty="0">
                <a:solidFill>
                  <a:srgbClr val="000000"/>
                </a:solidFill>
                <a:effectLst/>
                <a:latin typeface="Consolas" panose="020B0609020204030204" pitchFamily="49" charset="0"/>
              </a:rPr>
              <a:t>(item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 != </a:t>
            </a:r>
            <a:r>
              <a:rPr lang="en-US" sz="1400" b="0" dirty="0" err="1">
                <a:solidFill>
                  <a:srgbClr val="000000"/>
                </a:solidFill>
                <a:effectLst/>
                <a:latin typeface="Consolas" panose="020B0609020204030204" pitchFamily="49" charset="0"/>
              </a:rPr>
              <a:t>targetKey</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setTodolist</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newList</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&lt;Heading&gt;</a:t>
            </a:r>
            <a:r>
              <a:rPr lang="en-US" sz="1400" b="0" dirty="0">
                <a:solidFill>
                  <a:srgbClr val="000000"/>
                </a:solidFill>
                <a:effectLst/>
                <a:latin typeface="Consolas" panose="020B0609020204030204" pitchFamily="49" charset="0"/>
              </a:rPr>
              <a:t>TODO List</a:t>
            </a:r>
            <a:r>
              <a:rPr lang="en-US" sz="1400" b="0" dirty="0">
                <a:solidFill>
                  <a:srgbClr val="800000"/>
                </a:solidFill>
                <a:effectLst/>
                <a:latin typeface="Consolas" panose="020B0609020204030204" pitchFamily="49" charset="0"/>
              </a:rPr>
              <a:t>&lt;/Heading&gt;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ToDoItemEntryForm</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onAdd</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handleAdd</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ToDoListDisplay</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items</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todoList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onDelete</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handleDelete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F088365B-7BF2-B010-8D30-EA8390B05A6F}"/>
              </a:ext>
            </a:extLst>
          </p:cNvPr>
          <p:cNvSpPr/>
          <p:nvPr/>
        </p:nvSpPr>
        <p:spPr>
          <a:xfrm>
            <a:off x="923827" y="1743959"/>
            <a:ext cx="8352148" cy="2818614"/>
          </a:xfrm>
          <a:prstGeom prst="rect">
            <a:avLst/>
          </a:prstGeom>
          <a:solidFill>
            <a:schemeClr val="accent2">
              <a:alpha val="2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7" name="Rectangle 6">
            <a:extLst>
              <a:ext uri="{FF2B5EF4-FFF2-40B4-BE49-F238E27FC236}">
                <a16:creationId xmlns:a16="http://schemas.microsoft.com/office/drawing/2014/main" id="{9495D0C0-602B-4664-8D53-377A9722E730}"/>
              </a:ext>
            </a:extLst>
          </p:cNvPr>
          <p:cNvSpPr/>
          <p:nvPr/>
        </p:nvSpPr>
        <p:spPr>
          <a:xfrm>
            <a:off x="923827" y="4693920"/>
            <a:ext cx="8352148" cy="1574800"/>
          </a:xfrm>
          <a:prstGeom prst="rect">
            <a:avLst/>
          </a:prstGeom>
          <a:solidFill>
            <a:schemeClr val="accent5">
              <a:lumMod val="40000"/>
              <a:lumOff val="60000"/>
              <a:alpha val="31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8" name="Arrow: Left 7">
            <a:extLst>
              <a:ext uri="{FF2B5EF4-FFF2-40B4-BE49-F238E27FC236}">
                <a16:creationId xmlns:a16="http://schemas.microsoft.com/office/drawing/2014/main" id="{9AF3B6A6-789A-0C4B-809F-E097BC41F314}"/>
              </a:ext>
            </a:extLst>
          </p:cNvPr>
          <p:cNvSpPr/>
          <p:nvPr/>
        </p:nvSpPr>
        <p:spPr>
          <a:xfrm>
            <a:off x="9489912" y="2790245"/>
            <a:ext cx="2437928"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business logic</a:t>
            </a:r>
          </a:p>
        </p:txBody>
      </p:sp>
      <p:sp>
        <p:nvSpPr>
          <p:cNvPr id="9" name="Arrow: Left 8">
            <a:extLst>
              <a:ext uri="{FF2B5EF4-FFF2-40B4-BE49-F238E27FC236}">
                <a16:creationId xmlns:a16="http://schemas.microsoft.com/office/drawing/2014/main" id="{6C486C67-B9FA-D3EB-FB08-ED610A7D8533}"/>
              </a:ext>
            </a:extLst>
          </p:cNvPr>
          <p:cNvSpPr/>
          <p:nvPr/>
        </p:nvSpPr>
        <p:spPr>
          <a:xfrm>
            <a:off x="9571192" y="4953957"/>
            <a:ext cx="2437928"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display logic</a:t>
            </a:r>
          </a:p>
        </p:txBody>
      </p:sp>
      <p:sp>
        <p:nvSpPr>
          <p:cNvPr id="10" name="Rectangle: Rounded Corners 9">
            <a:extLst>
              <a:ext uri="{FF2B5EF4-FFF2-40B4-BE49-F238E27FC236}">
                <a16:creationId xmlns:a16="http://schemas.microsoft.com/office/drawing/2014/main" id="{01A0F8CD-322D-A93E-6FD2-3801CEA9163F}"/>
              </a:ext>
            </a:extLst>
          </p:cNvPr>
          <p:cNvSpPr/>
          <p:nvPr/>
        </p:nvSpPr>
        <p:spPr>
          <a:xfrm>
            <a:off x="7508239" y="157400"/>
            <a:ext cx="4278189"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Tree>
    <p:extLst>
      <p:ext uri="{BB962C8B-B14F-4D97-AF65-F5344CB8AC3E}">
        <p14:creationId xmlns:p14="http://schemas.microsoft.com/office/powerpoint/2010/main" val="1365940729"/>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D55C-2C5C-AA77-EBEE-787C18F26555}"/>
              </a:ext>
            </a:extLst>
          </p:cNvPr>
          <p:cNvSpPr>
            <a:spLocks noGrp="1"/>
          </p:cNvSpPr>
          <p:nvPr>
            <p:ph type="title"/>
          </p:nvPr>
        </p:nvSpPr>
        <p:spPr/>
        <p:txBody>
          <a:bodyPr/>
          <a:lstStyle/>
          <a:p>
            <a:r>
              <a:rPr lang="en-US" dirty="0"/>
              <a:t>Refactoring </a:t>
            </a:r>
            <a:r>
              <a:rPr lang="en-US" dirty="0" err="1"/>
              <a:t>ToDoList</a:t>
            </a:r>
            <a:endParaRPr lang="en-US" dirty="0"/>
          </a:p>
        </p:txBody>
      </p:sp>
      <p:sp>
        <p:nvSpPr>
          <p:cNvPr id="3" name="Slide Number Placeholder 2">
            <a:extLst>
              <a:ext uri="{FF2B5EF4-FFF2-40B4-BE49-F238E27FC236}">
                <a16:creationId xmlns:a16="http://schemas.microsoft.com/office/drawing/2014/main" id="{AF4DDEF4-0A03-7157-C1F5-7F9DCA8077C1}"/>
              </a:ext>
            </a:extLst>
          </p:cNvPr>
          <p:cNvSpPr>
            <a:spLocks noGrp="1"/>
          </p:cNvSpPr>
          <p:nvPr>
            <p:ph type="sldNum" sz="quarter" idx="2"/>
          </p:nvPr>
        </p:nvSpPr>
        <p:spPr/>
        <p:txBody>
          <a:bodyPr/>
          <a:lstStyle/>
          <a:p>
            <a:fld id="{86CB4B4D-7CA3-9044-876B-883B54F8677D}" type="slidenum">
              <a:rPr lang="en-US" smtClean="0"/>
              <a:t>27</a:t>
            </a:fld>
            <a:endParaRPr lang="en-US"/>
          </a:p>
        </p:txBody>
      </p:sp>
      <p:sp>
        <p:nvSpPr>
          <p:cNvPr id="5" name="TextBox 4">
            <a:extLst>
              <a:ext uri="{FF2B5EF4-FFF2-40B4-BE49-F238E27FC236}">
                <a16:creationId xmlns:a16="http://schemas.microsoft.com/office/drawing/2014/main" id="{E804A824-8409-E432-977A-CAD0040727A4}"/>
              </a:ext>
            </a:extLst>
          </p:cNvPr>
          <p:cNvSpPr txBox="1"/>
          <p:nvPr/>
        </p:nvSpPr>
        <p:spPr>
          <a:xfrm>
            <a:off x="838200" y="1457742"/>
            <a:ext cx="9900920" cy="36933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ToDoApp</a:t>
            </a:r>
            <a:r>
              <a:rPr lang="en-US" b="0" dirty="0">
                <a:solidFill>
                  <a:srgbClr val="000000"/>
                </a:solidFill>
                <a:effectLst/>
                <a:latin typeface="Consolas" panose="020B0609020204030204" pitchFamily="49" charset="0"/>
              </a:rPr>
              <a:t> ()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 </a:t>
            </a:r>
            <a:r>
              <a:rPr lang="en-US" b="0" dirty="0" err="1">
                <a:solidFill>
                  <a:srgbClr val="000000"/>
                </a:solidFill>
                <a:effectLst/>
                <a:highlight>
                  <a:srgbClr val="FFFF00"/>
                </a:highlight>
                <a:latin typeface="Consolas" panose="020B0609020204030204" pitchFamily="49" charset="0"/>
              </a:rPr>
              <a:t>useToDoItemList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VStack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&lt;Heading&gt;</a:t>
            </a:r>
            <a:r>
              <a:rPr lang="en-US" b="0" dirty="0">
                <a:solidFill>
                  <a:srgbClr val="000000"/>
                </a:solidFill>
                <a:effectLst/>
                <a:latin typeface="Consolas" panose="020B0609020204030204" pitchFamily="49" charset="0"/>
              </a:rPr>
              <a:t>TODO List</a:t>
            </a:r>
            <a:r>
              <a:rPr lang="en-US" b="0" dirty="0">
                <a:solidFill>
                  <a:srgbClr val="800000"/>
                </a:solidFill>
                <a:effectLst/>
                <a:latin typeface="Consolas" panose="020B0609020204030204" pitchFamily="49" charset="0"/>
              </a:rPr>
              <a:t>&lt;/Heading&gt;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ToDoItemEntryForm</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onAdd</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handleAdd</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ToDoListDisplay</a:t>
            </a:r>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items</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onDelete</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handleDelete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VStack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a:t>
            </a:r>
          </a:p>
        </p:txBody>
      </p:sp>
      <p:sp>
        <p:nvSpPr>
          <p:cNvPr id="8" name="Arrow: Left 7">
            <a:extLst>
              <a:ext uri="{FF2B5EF4-FFF2-40B4-BE49-F238E27FC236}">
                <a16:creationId xmlns:a16="http://schemas.microsoft.com/office/drawing/2014/main" id="{9E391A90-C13D-C595-904C-8B0CBC2EA128}"/>
              </a:ext>
            </a:extLst>
          </p:cNvPr>
          <p:cNvSpPr/>
          <p:nvPr/>
        </p:nvSpPr>
        <p:spPr>
          <a:xfrm>
            <a:off x="9073352" y="1411430"/>
            <a:ext cx="2437928" cy="1650738"/>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business logic is encapsulated</a:t>
            </a:r>
          </a:p>
        </p:txBody>
      </p:sp>
      <p:sp>
        <p:nvSpPr>
          <p:cNvPr id="9" name="Rectangle: Rounded Corners 8">
            <a:extLst>
              <a:ext uri="{FF2B5EF4-FFF2-40B4-BE49-F238E27FC236}">
                <a16:creationId xmlns:a16="http://schemas.microsoft.com/office/drawing/2014/main" id="{B95B3968-9737-7ED4-40B6-C1B09C501078}"/>
              </a:ext>
            </a:extLst>
          </p:cNvPr>
          <p:cNvSpPr/>
          <p:nvPr/>
        </p:nvSpPr>
        <p:spPr>
          <a:xfrm>
            <a:off x="5750561" y="157400"/>
            <a:ext cx="6035868"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ToDoAppWithCustomHooks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Tree>
    <p:extLst>
      <p:ext uri="{BB962C8B-B14F-4D97-AF65-F5344CB8AC3E}">
        <p14:creationId xmlns:p14="http://schemas.microsoft.com/office/powerpoint/2010/main" val="1331777955"/>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 encapsulates the business logic</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28</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8" name="Rectangle: Rounded Corners 7">
            <a:extLst>
              <a:ext uri="{FF2B5EF4-FFF2-40B4-BE49-F238E27FC236}">
                <a16:creationId xmlns:a16="http://schemas.microsoft.com/office/drawing/2014/main" id="{1C22FD7D-8B41-D8A4-AC14-114D76E4DB6A}"/>
              </a:ext>
            </a:extLst>
          </p:cNvPr>
          <p:cNvSpPr/>
          <p:nvPr/>
        </p:nvSpPr>
        <p:spPr>
          <a:xfrm>
            <a:off x="3182112" y="105538"/>
            <a:ext cx="881684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ToDoAppWithCustomHooks</a:t>
            </a:r>
            <a:r>
              <a:rPr lang="en-US" sz="2400" dirty="0">
                <a:solidFill>
                  <a:schemeClr val="tx1"/>
                </a:solidFill>
              </a:rPr>
              <a:t>/</a:t>
            </a:r>
            <a:r>
              <a:rPr lang="en-US" sz="2400" dirty="0" err="1">
                <a:solidFill>
                  <a:schemeClr val="tx1"/>
                </a:solidFill>
              </a:rPr>
              <a:t>useToDoItemList.tsx</a:t>
            </a:r>
            <a:endParaRPr lang="en-US" sz="2400" dirty="0">
              <a:solidFill>
                <a:schemeClr val="tx1"/>
              </a:solidFill>
            </a:endParaRPr>
          </a:p>
        </p:txBody>
      </p:sp>
    </p:spTree>
    <p:extLst>
      <p:ext uri="{BB962C8B-B14F-4D97-AF65-F5344CB8AC3E}">
        <p14:creationId xmlns:p14="http://schemas.microsoft.com/office/powerpoint/2010/main" val="328459236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 is like a class managing a piece of state</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29</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5" name="Rectangle 4">
            <a:extLst>
              <a:ext uri="{FF2B5EF4-FFF2-40B4-BE49-F238E27FC236}">
                <a16:creationId xmlns:a16="http://schemas.microsoft.com/office/drawing/2014/main" id="{5616A082-14B3-F28B-262F-78E20974346B}"/>
              </a:ext>
            </a:extLst>
          </p:cNvPr>
          <p:cNvSpPr/>
          <p:nvPr/>
        </p:nvSpPr>
        <p:spPr>
          <a:xfrm>
            <a:off x="7630160" y="3536464"/>
            <a:ext cx="3911600" cy="1200327"/>
          </a:xfrm>
          <a:prstGeom prst="rect">
            <a:avLst/>
          </a:prstGeom>
          <a:solidFill>
            <a:schemeClr val="tx2">
              <a:lumMod val="20000"/>
              <a:lumOff val="80000"/>
              <a:alpha val="74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400" dirty="0" err="1"/>
              <a:t>handleAdd</a:t>
            </a:r>
            <a:r>
              <a:rPr lang="en-US" sz="2400" dirty="0"/>
              <a:t> and </a:t>
            </a:r>
            <a:r>
              <a:rPr lang="en-US" sz="2400" dirty="0" err="1"/>
              <a:t>handleDelete</a:t>
            </a:r>
            <a:r>
              <a:rPr lang="en-US" sz="2400" dirty="0"/>
              <a:t> are the only methods for manipulating the state</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17424032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6FDF5-81CD-4A4A-0A9A-CF58B2A7DAB3}"/>
              </a:ext>
            </a:extLst>
          </p:cNvPr>
          <p:cNvSpPr>
            <a:spLocks noGrp="1"/>
          </p:cNvSpPr>
          <p:nvPr>
            <p:ph type="title"/>
          </p:nvPr>
        </p:nvSpPr>
        <p:spPr/>
        <p:txBody>
          <a:bodyPr/>
          <a:lstStyle/>
          <a:p>
            <a:r>
              <a:rPr lang="en-US" dirty="0"/>
              <a:t>Lesson 6.1 useEffect</a:t>
            </a:r>
          </a:p>
        </p:txBody>
      </p:sp>
      <p:sp>
        <p:nvSpPr>
          <p:cNvPr id="3" name="Text Placeholder 2">
            <a:extLst>
              <a:ext uri="{FF2B5EF4-FFF2-40B4-BE49-F238E27FC236}">
                <a16:creationId xmlns:a16="http://schemas.microsoft.com/office/drawing/2014/main" id="{731FA6A7-CC69-D79D-12F2-A92C19969EFF}"/>
              </a:ext>
            </a:extLst>
          </p:cNvPr>
          <p:cNvSpPr>
            <a:spLocks noGrp="1"/>
          </p:cNvSpPr>
          <p:nvPr>
            <p:ph type="body" sz="half" idx="1"/>
          </p:nvPr>
        </p:nvSpPr>
        <p:spPr/>
        <p:txBody>
          <a:bodyPr/>
          <a:lstStyle/>
          <a:p>
            <a:endParaRPr lang="en-US" dirty="0"/>
          </a:p>
        </p:txBody>
      </p:sp>
      <p:sp>
        <p:nvSpPr>
          <p:cNvPr id="4" name="Slide Number Placeholder 3">
            <a:extLst>
              <a:ext uri="{FF2B5EF4-FFF2-40B4-BE49-F238E27FC236}">
                <a16:creationId xmlns:a16="http://schemas.microsoft.com/office/drawing/2014/main" id="{04C8268C-E4F6-B470-A4EE-A47ED18C9514}"/>
              </a:ext>
            </a:extLst>
          </p:cNvPr>
          <p:cNvSpPr>
            <a:spLocks noGrp="1"/>
          </p:cNvSpPr>
          <p:nvPr>
            <p:ph type="sldNum" sz="quarter" idx="2"/>
          </p:nvPr>
        </p:nvSpPr>
        <p:spPr/>
        <p:txBody>
          <a:bodyPr/>
          <a:lstStyle/>
          <a:p>
            <a:fld id="{86CB4B4D-7CA3-9044-876B-883B54F8677D}" type="slidenum">
              <a:rPr lang="en-US" smtClean="0"/>
              <a:t>3</a:t>
            </a:fld>
            <a:endParaRPr lang="en-US"/>
          </a:p>
        </p:txBody>
      </p:sp>
    </p:spTree>
    <p:extLst>
      <p:ext uri="{BB962C8B-B14F-4D97-AF65-F5344CB8AC3E}">
        <p14:creationId xmlns:p14="http://schemas.microsoft.com/office/powerpoint/2010/main" val="409711853"/>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hook's state becomes part of its user's state.</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30</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err="1">
                <a:solidFill>
                  <a:srgbClr val="000000"/>
                </a:solidFill>
                <a:effectLst/>
                <a:highlight>
                  <a:srgbClr val="FFFF00"/>
                </a:highlight>
                <a:latin typeface="Consolas" panose="020B0609020204030204" pitchFamily="49" charset="0"/>
              </a:rPr>
              <a:t>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5" name="Rectangle 4">
            <a:extLst>
              <a:ext uri="{FF2B5EF4-FFF2-40B4-BE49-F238E27FC236}">
                <a16:creationId xmlns:a16="http://schemas.microsoft.com/office/drawing/2014/main" id="{96AA6E47-7F30-B2A1-93D9-42C6C35E96FE}"/>
              </a:ext>
            </a:extLst>
          </p:cNvPr>
          <p:cNvSpPr/>
          <p:nvPr/>
        </p:nvSpPr>
        <p:spPr>
          <a:xfrm>
            <a:off x="7650480" y="3538250"/>
            <a:ext cx="3911600" cy="830995"/>
          </a:xfrm>
          <a:prstGeom prst="rect">
            <a:avLst/>
          </a:prstGeom>
          <a:solidFill>
            <a:schemeClr val="tx2">
              <a:lumMod val="20000"/>
              <a:lumOff val="80000"/>
              <a:alpha val="74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400" dirty="0"/>
              <a:t>calling these setters redisplays the whole component</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54926908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Title 1"/>
          <p:cNvSpPr txBox="1">
            <a:spLocks noGrp="1"/>
          </p:cNvSpPr>
          <p:nvPr>
            <p:ph type="title"/>
          </p:nvPr>
        </p:nvSpPr>
        <p:spPr>
          <a:xfrm>
            <a:off x="838200" y="18255"/>
            <a:ext cx="10515600" cy="1325563"/>
          </a:xfrm>
          <a:prstGeom prst="rect">
            <a:avLst/>
          </a:prstGeom>
        </p:spPr>
        <p:txBody>
          <a:bodyPr/>
          <a:lstStyle/>
          <a:p>
            <a:r>
              <a:t>The Rules of Hooks</a:t>
            </a:r>
          </a:p>
        </p:txBody>
      </p:sp>
      <p:sp>
        <p:nvSpPr>
          <p:cNvPr id="308" name="Content Placeholder 2"/>
          <p:cNvSpPr txBox="1">
            <a:spLocks noGrp="1"/>
          </p:cNvSpPr>
          <p:nvPr>
            <p:ph type="body" idx="1"/>
          </p:nvPr>
        </p:nvSpPr>
        <p:spPr>
          <a:xfrm>
            <a:off x="838200" y="1500160"/>
            <a:ext cx="10515600" cy="4351338"/>
          </a:xfrm>
          <a:prstGeom prst="rect">
            <a:avLst/>
          </a:prstGeom>
        </p:spPr>
        <p:txBody>
          <a:bodyPr/>
          <a:lstStyle/>
          <a:p>
            <a:pPr marL="374315" indent="-374315">
              <a:buFontTx/>
              <a:buAutoNum type="arabicPeriod"/>
            </a:pPr>
            <a:r>
              <a:t>Only call hooks at the top level</a:t>
            </a:r>
          </a:p>
          <a:p>
            <a:pPr marL="736600" lvl="1" indent="-228600">
              <a:buFontTx/>
            </a:pPr>
            <a:r>
              <a:t>Not within loops, inside conditions, or nested functions</a:t>
            </a:r>
          </a:p>
          <a:p>
            <a:pPr marL="736600" lvl="1" indent="-228600">
              <a:buFontTx/>
            </a:pPr>
            <a:r>
              <a:t>Rationale: The order of hooks called must always be the same each time a component renders</a:t>
            </a:r>
          </a:p>
          <a:p>
            <a:pPr marL="374315" indent="-374315">
              <a:buFontTx/>
              <a:buAutoNum type="arabicPeriod"/>
            </a:pPr>
            <a:r>
              <a:t>Only call hooks from React Components or Custom Hooks</a:t>
            </a:r>
          </a:p>
          <a:p>
            <a:pPr marL="736600" lvl="1" indent="-228600">
              <a:buFontTx/>
            </a:pPr>
            <a:r>
              <a:t>Not from any other helper methods or classes</a:t>
            </a:r>
          </a:p>
          <a:p>
            <a:pPr marL="736600" lvl="1" indent="-228600">
              <a:buFontTx/>
            </a:pPr>
            <a:r>
              <a:t>Rationale: React must know the component that the call to the hook is associated with</a:t>
            </a:r>
          </a:p>
        </p:txBody>
      </p:sp>
      <p:sp>
        <p:nvSpPr>
          <p:cNvPr id="309"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31</a:t>
            </a:fld>
            <a:endParaRPr/>
          </a:p>
        </p:txBody>
      </p:sp>
      <p:sp>
        <p:nvSpPr>
          <p:cNvPr id="310" name="export function LikeButton(){…"/>
          <p:cNvSpPr txBox="1"/>
          <p:nvPr/>
        </p:nvSpPr>
        <p:spPr>
          <a:xfrm>
            <a:off x="1155374" y="5434755"/>
            <a:ext cx="5969953" cy="1310641"/>
          </a:xfrm>
          <a:prstGeom prst="rect">
            <a:avLst/>
          </a:prstGeom>
          <a:ln w="12700">
            <a:solidFill>
              <a:schemeClr val="accent1">
                <a:satOff val="-3547"/>
                <a:lumOff val="-10352"/>
              </a:schemeClr>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defTabSz="457200">
              <a:defRPr sz="1600">
                <a:solidFill>
                  <a:srgbClr val="272727"/>
                </a:solidFill>
                <a:latin typeface="Courier"/>
                <a:ea typeface="Courier"/>
                <a:cs typeface="Courier"/>
                <a:sym typeface="Courier"/>
              </a:defRPr>
            </a:pPr>
            <a:r>
              <a:rPr dirty="0">
                <a:solidFill>
                  <a:srgbClr val="011480"/>
                </a:solidFill>
              </a:rPr>
              <a:t>export function </a:t>
            </a:r>
            <a:r>
              <a:rPr i="1" dirty="0" err="1"/>
              <a:t>LikeButton</a:t>
            </a:r>
            <a:r>
              <a:rPr dirty="0"/>
              <a:t>(){</a:t>
            </a:r>
          </a:p>
          <a:p>
            <a:pPr defTabSz="457200">
              <a:defRPr sz="1600">
                <a:solidFill>
                  <a:srgbClr val="272727"/>
                </a:solidFill>
                <a:latin typeface="Courier"/>
                <a:ea typeface="Courier"/>
                <a:cs typeface="Courier"/>
                <a:sym typeface="Courier"/>
              </a:defRPr>
            </a:pPr>
            <a:r>
              <a:rPr dirty="0"/>
              <a:t>  </a:t>
            </a:r>
            <a:r>
              <a:rPr dirty="0">
                <a:solidFill>
                  <a:srgbClr val="011480"/>
                </a:solidFill>
              </a:rPr>
              <a:t>const </a:t>
            </a:r>
            <a:r>
              <a:rPr dirty="0"/>
              <a:t>[</a:t>
            </a:r>
            <a:r>
              <a:rPr dirty="0" err="1">
                <a:solidFill>
                  <a:srgbClr val="458383"/>
                </a:solidFill>
              </a:rPr>
              <a:t>isLiked</a:t>
            </a:r>
            <a:r>
              <a:rPr dirty="0"/>
              <a:t>, </a:t>
            </a:r>
            <a:r>
              <a:rPr dirty="0" err="1">
                <a:solidFill>
                  <a:srgbClr val="000000"/>
                </a:solidFill>
              </a:rPr>
              <a:t>setIsLiked</a:t>
            </a:r>
            <a:r>
              <a:rPr dirty="0"/>
              <a:t>] = </a:t>
            </a:r>
            <a:r>
              <a:rPr i="1" dirty="0"/>
              <a:t>useState</a:t>
            </a:r>
            <a:r>
              <a:rPr dirty="0"/>
              <a:t>(</a:t>
            </a:r>
            <a:r>
              <a:rPr dirty="0">
                <a:solidFill>
                  <a:srgbClr val="011480"/>
                </a:solidFill>
              </a:rPr>
              <a:t>false</a:t>
            </a:r>
            <a:r>
              <a:rPr dirty="0"/>
              <a:t>);</a:t>
            </a:r>
          </a:p>
          <a:p>
            <a:pPr defTabSz="457200">
              <a:defRPr sz="1600">
                <a:solidFill>
                  <a:srgbClr val="272727"/>
                </a:solidFill>
                <a:latin typeface="Courier"/>
                <a:ea typeface="Courier"/>
                <a:cs typeface="Courier"/>
                <a:sym typeface="Courier"/>
              </a:defRPr>
            </a:pPr>
            <a:r>
              <a:rPr dirty="0"/>
              <a:t>  </a:t>
            </a:r>
            <a:r>
              <a:rPr dirty="0">
                <a:solidFill>
                  <a:srgbClr val="011480"/>
                </a:solidFill>
              </a:rPr>
              <a:t>const </a:t>
            </a:r>
            <a:r>
              <a:rPr dirty="0"/>
              <a:t>[</a:t>
            </a:r>
            <a:r>
              <a:rPr dirty="0">
                <a:solidFill>
                  <a:srgbClr val="458383"/>
                </a:solidFill>
              </a:rPr>
              <a:t>count</a:t>
            </a:r>
            <a:r>
              <a:rPr dirty="0"/>
              <a:t>, </a:t>
            </a:r>
            <a:r>
              <a:rPr dirty="0" err="1">
                <a:solidFill>
                  <a:srgbClr val="000000"/>
                </a:solidFill>
              </a:rPr>
              <a:t>setCount</a:t>
            </a:r>
            <a:r>
              <a:rPr dirty="0"/>
              <a:t>] = </a:t>
            </a:r>
            <a:r>
              <a:rPr i="1" dirty="0"/>
              <a:t>useState</a:t>
            </a:r>
            <a:r>
              <a:rPr dirty="0"/>
              <a:t>(</a:t>
            </a:r>
            <a:r>
              <a:rPr dirty="0">
                <a:solidFill>
                  <a:srgbClr val="0073E6"/>
                </a:solidFill>
              </a:rPr>
              <a:t>0</a:t>
            </a:r>
            <a:r>
              <a:rPr dirty="0"/>
              <a:t>);</a:t>
            </a:r>
          </a:p>
          <a:p>
            <a:pPr defTabSz="457200">
              <a:defRPr sz="1600">
                <a:solidFill>
                  <a:srgbClr val="272727"/>
                </a:solidFill>
                <a:latin typeface="Courier"/>
                <a:ea typeface="Courier"/>
                <a:cs typeface="Courier"/>
                <a:sym typeface="Courier"/>
              </a:defRPr>
            </a:pPr>
            <a:r>
              <a:rPr dirty="0"/>
              <a:t>  ...</a:t>
            </a:r>
          </a:p>
          <a:p>
            <a:pPr defTabSz="457200">
              <a:defRPr sz="1600">
                <a:solidFill>
                  <a:srgbClr val="272727"/>
                </a:solidFill>
                <a:latin typeface="Courier"/>
                <a:ea typeface="Courier"/>
                <a:cs typeface="Courier"/>
                <a:sym typeface="Courier"/>
              </a:defRPr>
            </a:pPr>
            <a:r>
              <a:rPr dirty="0"/>
              <a:t>}</a:t>
            </a:r>
          </a:p>
        </p:txBody>
      </p:sp>
      <p:grpSp>
        <p:nvGrpSpPr>
          <p:cNvPr id="314" name="Group"/>
          <p:cNvGrpSpPr/>
          <p:nvPr/>
        </p:nvGrpSpPr>
        <p:grpSpPr>
          <a:xfrm>
            <a:off x="6290121" y="5672686"/>
            <a:ext cx="4793274" cy="434791"/>
            <a:chOff x="0" y="0"/>
            <a:chExt cx="4793273" cy="434789"/>
          </a:xfrm>
        </p:grpSpPr>
        <p:sp>
          <p:nvSpPr>
            <p:cNvPr id="311" name="React knows which useState is which by tracking calls to them from components in the render tree"/>
            <p:cNvSpPr/>
            <p:nvPr/>
          </p:nvSpPr>
          <p:spPr>
            <a:xfrm>
              <a:off x="1934156" y="0"/>
              <a:ext cx="2859118"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a:solidFill>
                    <a:srgbClr val="F14C0E"/>
                  </a:solidFill>
                </a:defRPr>
              </a:lvl1pPr>
            </a:lstStyle>
            <a:p>
              <a:r>
                <a:rPr dirty="0"/>
                <a:t>React knows which useState is which by tracking calls to them from components in the render tree</a:t>
              </a:r>
            </a:p>
          </p:txBody>
        </p:sp>
        <p:sp>
          <p:nvSpPr>
            <p:cNvPr id="312" name="Line"/>
            <p:cNvSpPr/>
            <p:nvPr/>
          </p:nvSpPr>
          <p:spPr>
            <a:xfrm flipH="1" flipV="1">
              <a:off x="799106" y="184323"/>
              <a:ext cx="1112512" cy="1"/>
            </a:xfrm>
            <a:prstGeom prst="line">
              <a:avLst/>
            </a:prstGeom>
            <a:noFill/>
            <a:ln w="50800" cap="flat">
              <a:solidFill>
                <a:srgbClr val="F14C0E"/>
              </a:solidFill>
              <a:prstDash val="solid"/>
              <a:miter lim="800000"/>
              <a:tailEnd type="triangle" w="med" len="med"/>
            </a:ln>
            <a:effectLst/>
          </p:spPr>
          <p:txBody>
            <a:bodyPr wrap="square" lIns="45719" tIns="45719" rIns="45719" bIns="45719" numCol="1" anchor="t">
              <a:noAutofit/>
            </a:bodyPr>
            <a:lstStyle/>
            <a:p>
              <a:endParaRPr/>
            </a:p>
          </p:txBody>
        </p:sp>
        <p:sp>
          <p:nvSpPr>
            <p:cNvPr id="313" name="Line"/>
            <p:cNvSpPr/>
            <p:nvPr/>
          </p:nvSpPr>
          <p:spPr>
            <a:xfrm flipH="1" flipV="1">
              <a:off x="-1" y="434789"/>
              <a:ext cx="1898670" cy="1"/>
            </a:xfrm>
            <a:prstGeom prst="line">
              <a:avLst/>
            </a:prstGeom>
            <a:noFill/>
            <a:ln w="50800" cap="flat">
              <a:solidFill>
                <a:srgbClr val="F14C0E"/>
              </a:solidFill>
              <a:prstDash val="solid"/>
              <a:miter lim="800000"/>
              <a:tailEnd type="triangle" w="med" len="med"/>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578956470"/>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Title 1"/>
          <p:cNvSpPr txBox="1">
            <a:spLocks noGrp="1"/>
          </p:cNvSpPr>
          <p:nvPr>
            <p:ph type="title"/>
          </p:nvPr>
        </p:nvSpPr>
        <p:spPr>
          <a:xfrm>
            <a:off x="838200" y="18255"/>
            <a:ext cx="10515600" cy="1325563"/>
          </a:xfrm>
          <a:prstGeom prst="rect">
            <a:avLst/>
          </a:prstGeom>
        </p:spPr>
        <p:txBody>
          <a:bodyPr/>
          <a:lstStyle/>
          <a:p>
            <a:r>
              <a:t>We Use Two ESLint Rules for React Hooks</a:t>
            </a:r>
          </a:p>
        </p:txBody>
      </p:sp>
      <p:sp>
        <p:nvSpPr>
          <p:cNvPr id="319" name="Content Placeholder 2"/>
          <p:cNvSpPr txBox="1">
            <a:spLocks noGrp="1"/>
          </p:cNvSpPr>
          <p:nvPr>
            <p:ph type="body" idx="1"/>
          </p:nvPr>
        </p:nvSpPr>
        <p:spPr>
          <a:xfrm>
            <a:off x="838200" y="1500160"/>
            <a:ext cx="7887345" cy="4351338"/>
          </a:xfrm>
          <a:prstGeom prst="rect">
            <a:avLst/>
          </a:prstGeom>
        </p:spPr>
        <p:txBody>
          <a:bodyPr/>
          <a:lstStyle/>
          <a:p>
            <a:r>
              <a:t>You should not violate the rules of hooks. These linter plugins help detect violations</a:t>
            </a:r>
          </a:p>
          <a:p>
            <a:r>
              <a:t>React-hooks/rules-of-hooks</a:t>
            </a:r>
          </a:p>
          <a:p>
            <a:pPr marL="685800" lvl="1" indent="-228600"/>
            <a:r>
              <a:t>Enforces that hooks are only called from React functional components or custom hooks </a:t>
            </a:r>
          </a:p>
          <a:p>
            <a:r>
              <a:t>React-hooks/exhaustive-deps</a:t>
            </a:r>
          </a:p>
          <a:p>
            <a:pPr marL="685800" lvl="1" indent="-228600"/>
            <a:r>
              <a:t>Enforces that all variables used in useEffects are included as dependencies</a:t>
            </a:r>
          </a:p>
        </p:txBody>
      </p:sp>
      <p:sp>
        <p:nvSpPr>
          <p:cNvPr id="320"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32</a:t>
            </a:fld>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633C3-304B-8181-4F96-7FE7027789EF}"/>
              </a:ext>
            </a:extLst>
          </p:cNvPr>
          <p:cNvSpPr>
            <a:spLocks noGrp="1"/>
          </p:cNvSpPr>
          <p:nvPr>
            <p:ph type="title"/>
          </p:nvPr>
        </p:nvSpPr>
        <p:spPr/>
        <p:txBody>
          <a:bodyPr/>
          <a:lstStyle/>
          <a:p>
            <a:r>
              <a:rPr lang="en-US" dirty="0"/>
              <a:t>Putting it All Together</a:t>
            </a:r>
          </a:p>
        </p:txBody>
      </p:sp>
      <p:sp>
        <p:nvSpPr>
          <p:cNvPr id="3" name="Text Placeholder 2">
            <a:extLst>
              <a:ext uri="{FF2B5EF4-FFF2-40B4-BE49-F238E27FC236}">
                <a16:creationId xmlns:a16="http://schemas.microsoft.com/office/drawing/2014/main" id="{442B8ED8-6A3D-2B64-2C9A-18684459F52B}"/>
              </a:ext>
            </a:extLst>
          </p:cNvPr>
          <p:cNvSpPr>
            <a:spLocks noGrp="1"/>
          </p:cNvSpPr>
          <p:nvPr>
            <p:ph type="body" idx="1"/>
          </p:nvPr>
        </p:nvSpPr>
        <p:spPr/>
        <p:txBody>
          <a:bodyPr/>
          <a:lstStyle/>
          <a:p>
            <a:r>
              <a:rPr lang="en-US" dirty="0"/>
              <a:t>In the previous examples, we learned </a:t>
            </a:r>
          </a:p>
          <a:p>
            <a:pPr lvl="1"/>
            <a:r>
              <a:rPr lang="en-US" dirty="0"/>
              <a:t>how to introduce side effects</a:t>
            </a:r>
          </a:p>
          <a:p>
            <a:pPr lvl="1"/>
            <a:r>
              <a:rPr lang="en-US" dirty="0"/>
              <a:t>how to create our own hooks</a:t>
            </a:r>
          </a:p>
          <a:p>
            <a:r>
              <a:rPr lang="en-US" dirty="0"/>
              <a:t>We can use these concepts to make React components interact with a remote system (e.g., REST services).</a:t>
            </a:r>
          </a:p>
          <a:p>
            <a:pPr lvl="1"/>
            <a:endParaRPr lang="en-US" dirty="0"/>
          </a:p>
        </p:txBody>
      </p:sp>
      <p:sp>
        <p:nvSpPr>
          <p:cNvPr id="4" name="Slide Number Placeholder 3">
            <a:extLst>
              <a:ext uri="{FF2B5EF4-FFF2-40B4-BE49-F238E27FC236}">
                <a16:creationId xmlns:a16="http://schemas.microsoft.com/office/drawing/2014/main" id="{4C6741AA-BCEF-BF1E-063C-531254F53277}"/>
              </a:ext>
            </a:extLst>
          </p:cNvPr>
          <p:cNvSpPr>
            <a:spLocks noGrp="1"/>
          </p:cNvSpPr>
          <p:nvPr>
            <p:ph type="sldNum" sz="quarter" idx="2"/>
          </p:nvPr>
        </p:nvSpPr>
        <p:spPr/>
        <p:txBody>
          <a:bodyPr/>
          <a:lstStyle/>
          <a:p>
            <a:fld id="{86CB4B4D-7CA3-9044-876B-883B54F8677D}" type="slidenum">
              <a:rPr lang="en-US" smtClean="0"/>
              <a:t>33</a:t>
            </a:fld>
            <a:endParaRPr lang="en-US"/>
          </a:p>
        </p:txBody>
      </p:sp>
    </p:spTree>
    <p:extLst>
      <p:ext uri="{BB962C8B-B14F-4D97-AF65-F5344CB8AC3E}">
        <p14:creationId xmlns:p14="http://schemas.microsoft.com/office/powerpoint/2010/main" val="3689390904"/>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F97D-5A77-7350-5033-2D79F18BB638}"/>
              </a:ext>
            </a:extLst>
          </p:cNvPr>
          <p:cNvSpPr>
            <a:spLocks noGrp="1"/>
          </p:cNvSpPr>
          <p:nvPr>
            <p:ph type="title"/>
          </p:nvPr>
        </p:nvSpPr>
        <p:spPr/>
        <p:txBody>
          <a:bodyPr/>
          <a:lstStyle/>
          <a:p>
            <a:r>
              <a:rPr lang="en-US" dirty="0"/>
              <a:t>Example (1): Interacting With a REST-based Server</a:t>
            </a:r>
          </a:p>
        </p:txBody>
      </p:sp>
      <p:sp>
        <p:nvSpPr>
          <p:cNvPr id="3" name="Text Placeholder 2">
            <a:extLst>
              <a:ext uri="{FF2B5EF4-FFF2-40B4-BE49-F238E27FC236}">
                <a16:creationId xmlns:a16="http://schemas.microsoft.com/office/drawing/2014/main" id="{4BEB18AE-E67A-A045-3834-BE21CA44FCE5}"/>
              </a:ext>
            </a:extLst>
          </p:cNvPr>
          <p:cNvSpPr>
            <a:spLocks noGrp="1"/>
          </p:cNvSpPr>
          <p:nvPr>
            <p:ph type="body" idx="1"/>
          </p:nvPr>
        </p:nvSpPr>
        <p:spPr>
          <a:xfrm>
            <a:off x="838200" y="1500159"/>
            <a:ext cx="10097278" cy="4351339"/>
          </a:xfrm>
        </p:spPr>
        <p:txBody>
          <a:bodyPr>
            <a:noAutofit/>
          </a:bodyPr>
          <a:lstStyle/>
          <a:p>
            <a:pPr marL="0" indent="0">
              <a:spcBef>
                <a:spcPts val="0"/>
              </a:spcBef>
              <a:buNone/>
            </a:pPr>
            <a:r>
              <a:rPr lang="en-US" sz="1700" dirty="0">
                <a:latin typeface="Consolas" panose="020B0609020204030204" pitchFamily="49" charset="0"/>
                <a:cs typeface="Consolas" panose="020B0609020204030204" pitchFamily="49" charset="0"/>
              </a:rPr>
              <a:t>export default function </a:t>
            </a:r>
            <a:r>
              <a:rPr lang="en-US" sz="1700" dirty="0" err="1">
                <a:latin typeface="Consolas" panose="020B0609020204030204" pitchFamily="49" charset="0"/>
                <a:cs typeface="Consolas" panose="020B0609020204030204" pitchFamily="49" charset="0"/>
              </a:rPr>
              <a:t>RandomNASA</a:t>
            </a:r>
            <a:r>
              <a:rPr lang="en-US" sz="1700" dirty="0">
                <a:latin typeface="Consolas" panose="020B0609020204030204" pitchFamily="49" charset="0"/>
                <a:cs typeface="Consolas" panose="020B0609020204030204" pitchFamily="49" charset="0"/>
              </a:rPr>
              <a:t>() {</a:t>
            </a:r>
          </a:p>
          <a:p>
            <a:pPr marL="0" indent="0">
              <a:spcBef>
                <a:spcPts val="0"/>
              </a:spcBef>
              <a:buNone/>
            </a:pPr>
            <a:r>
              <a:rPr lang="en-US" sz="1700" dirty="0">
                <a:latin typeface="Consolas" panose="020B0609020204030204" pitchFamily="49" charset="0"/>
                <a:cs typeface="Consolas" panose="020B0609020204030204" pitchFamily="49" charset="0"/>
              </a:rPr>
              <a:t>  const [image, </a:t>
            </a:r>
            <a:r>
              <a:rPr lang="en-US" sz="1700" dirty="0" err="1">
                <a:latin typeface="Consolas" panose="020B0609020204030204" pitchFamily="49" charset="0"/>
                <a:cs typeface="Consolas" panose="020B0609020204030204" pitchFamily="49" charset="0"/>
              </a:rPr>
              <a:t>setImage</a:t>
            </a:r>
            <a:r>
              <a:rPr lang="en-US" sz="1700" dirty="0">
                <a:latin typeface="Consolas" panose="020B0609020204030204" pitchFamily="49" charset="0"/>
                <a:cs typeface="Consolas" panose="020B0609020204030204" pitchFamily="49" charset="0"/>
              </a:rPr>
              <a:t>] = </a:t>
            </a:r>
            <a:r>
              <a:rPr lang="en-US" sz="1700" dirty="0" err="1">
                <a:latin typeface="Consolas" panose="020B0609020204030204" pitchFamily="49" charset="0"/>
                <a:cs typeface="Consolas" panose="020B0609020204030204" pitchFamily="49" charset="0"/>
              </a:rPr>
              <a:t>useState</a:t>
            </a:r>
            <a:r>
              <a:rPr lang="en-US" sz="1700" dirty="0">
                <a:latin typeface="Consolas" panose="020B0609020204030204" pitchFamily="49" charset="0"/>
                <a:cs typeface="Consolas" panose="020B0609020204030204" pitchFamily="49" charset="0"/>
              </a:rPr>
              <a:t>&lt;null | string&gt;(null);</a:t>
            </a:r>
          </a:p>
          <a:p>
            <a:pPr marL="0" indent="0">
              <a:spcBef>
                <a:spcPts val="0"/>
              </a:spcBef>
              <a:buNone/>
            </a:pPr>
            <a:r>
              <a:rPr lang="en-US" sz="1700" dirty="0">
                <a:latin typeface="Consolas" panose="020B0609020204030204" pitchFamily="49" charset="0"/>
                <a:cs typeface="Consolas" panose="020B0609020204030204" pitchFamily="49" charset="0"/>
              </a:rPr>
              <a:t>  const [error, </a:t>
            </a:r>
            <a:r>
              <a:rPr lang="en-US" sz="1700" dirty="0" err="1">
                <a:latin typeface="Consolas" panose="020B0609020204030204" pitchFamily="49" charset="0"/>
                <a:cs typeface="Consolas" panose="020B0609020204030204" pitchFamily="49" charset="0"/>
              </a:rPr>
              <a:t>setError</a:t>
            </a:r>
            <a:r>
              <a:rPr lang="en-US" sz="1700" dirty="0">
                <a:latin typeface="Consolas" panose="020B0609020204030204" pitchFamily="49" charset="0"/>
                <a:cs typeface="Consolas" panose="020B0609020204030204" pitchFamily="49" charset="0"/>
              </a:rPr>
              <a:t>] = </a:t>
            </a:r>
            <a:r>
              <a:rPr lang="en-US" sz="1700" dirty="0" err="1">
                <a:latin typeface="Consolas" panose="020B0609020204030204" pitchFamily="49" charset="0"/>
                <a:cs typeface="Consolas" panose="020B0609020204030204" pitchFamily="49" charset="0"/>
              </a:rPr>
              <a:t>useState</a:t>
            </a:r>
            <a:r>
              <a:rPr lang="en-US" sz="1700" dirty="0">
                <a:latin typeface="Consolas" panose="020B0609020204030204" pitchFamily="49" charset="0"/>
                <a:cs typeface="Consolas" panose="020B0609020204030204" pitchFamily="49" charset="0"/>
              </a:rPr>
              <a:t>&lt;unknown&gt;(null);</a:t>
            </a:r>
          </a:p>
          <a:p>
            <a:pPr marL="0" indent="0">
              <a:spcBef>
                <a:spcPts val="0"/>
              </a:spcBef>
              <a:buNone/>
            </a:pPr>
            <a:endParaRPr lang="en-US" sz="1700" dirty="0">
              <a:latin typeface="Consolas" panose="020B0609020204030204" pitchFamily="49" charset="0"/>
              <a:cs typeface="Consolas" panose="020B0609020204030204" pitchFamily="49" charset="0"/>
            </a:endParaRPr>
          </a:p>
          <a:p>
            <a:pPr marL="0" indent="0">
              <a:spcBef>
                <a:spcPts val="0"/>
              </a:spcBef>
              <a:buNone/>
            </a:pP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useEffect</a:t>
            </a:r>
            <a:r>
              <a:rPr lang="en-US" sz="1700" dirty="0">
                <a:latin typeface="Consolas" panose="020B0609020204030204" pitchFamily="49" charset="0"/>
                <a:cs typeface="Consolas" panose="020B0609020204030204" pitchFamily="49" charset="0"/>
              </a:rPr>
              <a:t>(() =&gt; {</a:t>
            </a:r>
          </a:p>
          <a:p>
            <a:pPr marL="0" indent="0">
              <a:spcBef>
                <a:spcPts val="0"/>
              </a:spcBef>
              <a:buNone/>
            </a:pPr>
            <a:r>
              <a:rPr lang="en-US" sz="1700" dirty="0">
                <a:latin typeface="Consolas" panose="020B0609020204030204" pitchFamily="49" charset="0"/>
                <a:cs typeface="Consolas" panose="020B0609020204030204" pitchFamily="49" charset="0"/>
              </a:rPr>
              <a:t>    fetch("https://</a:t>
            </a:r>
            <a:r>
              <a:rPr lang="en-US" sz="1700" dirty="0" err="1">
                <a:latin typeface="Consolas" panose="020B0609020204030204" pitchFamily="49" charset="0"/>
                <a:cs typeface="Consolas" panose="020B0609020204030204" pitchFamily="49" charset="0"/>
              </a:rPr>
              <a:t>api.nasa.gov</a:t>
            </a:r>
            <a:r>
              <a:rPr lang="en-US" sz="1700" dirty="0">
                <a:latin typeface="Consolas" panose="020B0609020204030204" pitchFamily="49" charset="0"/>
                <a:cs typeface="Consolas" panose="020B0609020204030204" pitchFamily="49" charset="0"/>
              </a:rPr>
              <a:t>/planetary/</a:t>
            </a:r>
            <a:r>
              <a:rPr lang="en-US" sz="1700" dirty="0" err="1">
                <a:latin typeface="Consolas" panose="020B0609020204030204" pitchFamily="49" charset="0"/>
                <a:cs typeface="Consolas" panose="020B0609020204030204" pitchFamily="49" charset="0"/>
              </a:rPr>
              <a:t>apod?api_key</a:t>
            </a:r>
            <a:r>
              <a:rPr lang="en-US" sz="1700" dirty="0">
                <a:latin typeface="Consolas" panose="020B0609020204030204" pitchFamily="49" charset="0"/>
                <a:cs typeface="Consolas" panose="020B0609020204030204" pitchFamily="49" charset="0"/>
              </a:rPr>
              <a:t>=DEMO_KEY")</a:t>
            </a:r>
          </a:p>
          <a:p>
            <a:pPr marL="0" indent="0">
              <a:spcBef>
                <a:spcPts val="0"/>
              </a:spcBef>
              <a:buNone/>
            </a:pPr>
            <a:r>
              <a:rPr lang="en-US" sz="1700" dirty="0">
                <a:latin typeface="Consolas" panose="020B0609020204030204" pitchFamily="49" charset="0"/>
                <a:cs typeface="Consolas" panose="020B0609020204030204" pitchFamily="49" charset="0"/>
              </a:rPr>
              <a:t>      .then((response) =&gt; </a:t>
            </a:r>
            <a:r>
              <a:rPr lang="en-US" sz="1700" dirty="0" err="1">
                <a:latin typeface="Consolas" panose="020B0609020204030204" pitchFamily="49" charset="0"/>
                <a:cs typeface="Consolas" panose="020B0609020204030204" pitchFamily="49" charset="0"/>
              </a:rPr>
              <a:t>response.json</a:t>
            </a:r>
            <a:r>
              <a:rPr lang="en-US" sz="1700" dirty="0">
                <a:latin typeface="Consolas" panose="020B0609020204030204" pitchFamily="49" charset="0"/>
                <a:cs typeface="Consolas" panose="020B0609020204030204" pitchFamily="49" charset="0"/>
              </a:rPr>
              <a:t>())</a:t>
            </a:r>
          </a:p>
          <a:p>
            <a:pPr marL="0" indent="0">
              <a:spcBef>
                <a:spcPts val="0"/>
              </a:spcBef>
              <a:buNone/>
            </a:pPr>
            <a:r>
              <a:rPr lang="en-US" sz="1700" dirty="0">
                <a:latin typeface="Consolas" panose="020B0609020204030204" pitchFamily="49" charset="0"/>
                <a:cs typeface="Consolas" panose="020B0609020204030204" pitchFamily="49" charset="0"/>
              </a:rPr>
              <a:t>      .then((</a:t>
            </a:r>
            <a:r>
              <a:rPr lang="en-US" sz="1700" dirty="0" err="1">
                <a:latin typeface="Consolas" panose="020B0609020204030204" pitchFamily="49" charset="0"/>
                <a:cs typeface="Consolas" panose="020B0609020204030204" pitchFamily="49" charset="0"/>
              </a:rPr>
              <a:t>json</a:t>
            </a:r>
            <a:r>
              <a:rPr lang="en-US" sz="1700" dirty="0">
                <a:latin typeface="Consolas" panose="020B0609020204030204" pitchFamily="49" charset="0"/>
                <a:cs typeface="Consolas" panose="020B0609020204030204" pitchFamily="49" charset="0"/>
              </a:rPr>
              <a:t>) =&gt; {</a:t>
            </a:r>
          </a:p>
          <a:p>
            <a:pPr marL="0" indent="0">
              <a:spcBef>
                <a:spcPts val="0"/>
              </a:spcBef>
              <a:buNone/>
            </a:pPr>
            <a:r>
              <a:rPr lang="en-US" sz="1700" dirty="0">
                <a:latin typeface="Consolas" panose="020B0609020204030204" pitchFamily="49" charset="0"/>
                <a:cs typeface="Consolas" panose="020B0609020204030204" pitchFamily="49" charset="0"/>
              </a:rPr>
              <a:t>        const data = </a:t>
            </a:r>
            <a:r>
              <a:rPr lang="en-US" sz="1700" dirty="0" err="1">
                <a:latin typeface="Consolas" panose="020B0609020204030204" pitchFamily="49" charset="0"/>
                <a:cs typeface="Consolas" panose="020B0609020204030204" pitchFamily="49" charset="0"/>
              </a:rPr>
              <a:t>z.object</a:t>
            </a: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url</a:t>
            </a: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z.string</a:t>
            </a:r>
            <a:r>
              <a:rPr lang="en-US" sz="1700" dirty="0">
                <a:latin typeface="Consolas" panose="020B0609020204030204" pitchFamily="49" charset="0"/>
                <a:cs typeface="Consolas" panose="020B0609020204030204" pitchFamily="49" charset="0"/>
              </a:rPr>
              <a:t>() }).parse(</a:t>
            </a:r>
            <a:r>
              <a:rPr lang="en-US" sz="1700" dirty="0" err="1">
                <a:latin typeface="Consolas" panose="020B0609020204030204" pitchFamily="49" charset="0"/>
                <a:cs typeface="Consolas" panose="020B0609020204030204" pitchFamily="49" charset="0"/>
              </a:rPr>
              <a:t>json</a:t>
            </a:r>
            <a:r>
              <a:rPr lang="en-US" sz="1700" dirty="0">
                <a:latin typeface="Consolas" panose="020B0609020204030204" pitchFamily="49" charset="0"/>
                <a:cs typeface="Consolas" panose="020B0609020204030204" pitchFamily="49" charset="0"/>
              </a:rPr>
              <a:t>);</a:t>
            </a:r>
          </a:p>
          <a:p>
            <a:pPr marL="0" indent="0">
              <a:spcBef>
                <a:spcPts val="0"/>
              </a:spcBef>
              <a:buNone/>
            </a:pP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setImage</a:t>
            </a:r>
            <a:r>
              <a:rPr lang="en-US" sz="1700" dirty="0">
                <a:latin typeface="Consolas" panose="020B0609020204030204" pitchFamily="49" charset="0"/>
                <a:cs typeface="Consolas" panose="020B0609020204030204" pitchFamily="49" charset="0"/>
              </a:rPr>
              <a:t>(</a:t>
            </a:r>
            <a:r>
              <a:rPr lang="en-US" sz="1700" dirty="0" err="1">
                <a:latin typeface="Consolas" panose="020B0609020204030204" pitchFamily="49" charset="0"/>
                <a:cs typeface="Consolas" panose="020B0609020204030204" pitchFamily="49" charset="0"/>
              </a:rPr>
              <a:t>data.url</a:t>
            </a:r>
            <a:r>
              <a:rPr lang="en-US" sz="1700" dirty="0">
                <a:latin typeface="Consolas" panose="020B0609020204030204" pitchFamily="49" charset="0"/>
                <a:cs typeface="Consolas" panose="020B0609020204030204" pitchFamily="49" charset="0"/>
              </a:rPr>
              <a:t>);</a:t>
            </a:r>
          </a:p>
          <a:p>
            <a:pPr marL="0" indent="0">
              <a:spcBef>
                <a:spcPts val="0"/>
              </a:spcBef>
              <a:buNone/>
            </a:pPr>
            <a:r>
              <a:rPr lang="en-US" sz="1700" dirty="0">
                <a:latin typeface="Consolas" panose="020B0609020204030204" pitchFamily="49" charset="0"/>
                <a:cs typeface="Consolas" panose="020B0609020204030204" pitchFamily="49" charset="0"/>
              </a:rPr>
              <a:t>      })</a:t>
            </a:r>
          </a:p>
          <a:p>
            <a:pPr marL="0" indent="0">
              <a:spcBef>
                <a:spcPts val="0"/>
              </a:spcBef>
              <a:buNone/>
            </a:pPr>
            <a:r>
              <a:rPr lang="en-US" sz="1700" dirty="0">
                <a:latin typeface="Consolas" panose="020B0609020204030204" pitchFamily="49" charset="0"/>
                <a:cs typeface="Consolas" panose="020B0609020204030204" pitchFamily="49" charset="0"/>
              </a:rPr>
              <a:t>      .catch((err) =&gt; </a:t>
            </a:r>
            <a:r>
              <a:rPr lang="en-US" sz="1700" dirty="0" err="1">
                <a:latin typeface="Consolas" panose="020B0609020204030204" pitchFamily="49" charset="0"/>
                <a:cs typeface="Consolas" panose="020B0609020204030204" pitchFamily="49" charset="0"/>
              </a:rPr>
              <a:t>setError</a:t>
            </a:r>
            <a:r>
              <a:rPr lang="en-US" sz="1700" dirty="0">
                <a:latin typeface="Consolas" panose="020B0609020204030204" pitchFamily="49" charset="0"/>
                <a:cs typeface="Consolas" panose="020B0609020204030204" pitchFamily="49" charset="0"/>
              </a:rPr>
              <a:t>(err));</a:t>
            </a:r>
          </a:p>
          <a:p>
            <a:pPr marL="0" indent="0">
              <a:spcBef>
                <a:spcPts val="0"/>
              </a:spcBef>
              <a:buNone/>
            </a:pPr>
            <a:r>
              <a:rPr lang="en-US" sz="1700" dirty="0">
                <a:latin typeface="Consolas" panose="020B0609020204030204" pitchFamily="49" charset="0"/>
                <a:cs typeface="Consolas" panose="020B0609020204030204" pitchFamily="49" charset="0"/>
              </a:rPr>
              <a:t>  }, []);</a:t>
            </a:r>
            <a:br>
              <a:rPr lang="en-US" sz="1700" dirty="0">
                <a:latin typeface="Consolas" panose="020B0609020204030204" pitchFamily="49" charset="0"/>
                <a:cs typeface="Consolas" panose="020B0609020204030204" pitchFamily="49" charset="0"/>
              </a:rPr>
            </a:br>
            <a:endParaRPr lang="en-US" sz="1700" dirty="0">
              <a:latin typeface="Consolas" panose="020B0609020204030204" pitchFamily="49" charset="0"/>
              <a:cs typeface="Consolas" panose="020B0609020204030204" pitchFamily="49" charset="0"/>
            </a:endParaRPr>
          </a:p>
          <a:p>
            <a:pPr marL="0" indent="0">
              <a:spcBef>
                <a:spcPts val="0"/>
              </a:spcBef>
              <a:buNone/>
            </a:pPr>
            <a:r>
              <a:rPr lang="en-US" sz="1700" dirty="0">
                <a:latin typeface="Consolas" panose="020B0609020204030204" pitchFamily="49" charset="0"/>
                <a:cs typeface="Consolas" panose="020B0609020204030204" pitchFamily="49" charset="0"/>
              </a:rPr>
              <a:t>  return error !== null ? (</a:t>
            </a:r>
          </a:p>
          <a:p>
            <a:pPr marL="0" indent="0">
              <a:spcBef>
                <a:spcPts val="0"/>
              </a:spcBef>
              <a:buNone/>
            </a:pPr>
            <a:r>
              <a:rPr lang="en-US" sz="1700" dirty="0">
                <a:latin typeface="Consolas" panose="020B0609020204030204" pitchFamily="49" charset="0"/>
                <a:cs typeface="Consolas" panose="020B0609020204030204" pitchFamily="49" charset="0"/>
              </a:rPr>
              <a:t>    `Could not retrieve image: ${error}`</a:t>
            </a:r>
          </a:p>
          <a:p>
            <a:pPr marL="0" indent="0">
              <a:spcBef>
                <a:spcPts val="0"/>
              </a:spcBef>
              <a:buNone/>
            </a:pPr>
            <a:r>
              <a:rPr lang="en-US" sz="1700" dirty="0">
                <a:latin typeface="Consolas" panose="020B0609020204030204" pitchFamily="49" charset="0"/>
                <a:cs typeface="Consolas" panose="020B0609020204030204" pitchFamily="49" charset="0"/>
              </a:rPr>
              <a:t>  ) : image !== null ? (</a:t>
            </a:r>
          </a:p>
          <a:p>
            <a:pPr marL="0" indent="0">
              <a:spcBef>
                <a:spcPts val="0"/>
              </a:spcBef>
              <a:buNone/>
            </a:pPr>
            <a:r>
              <a:rPr lang="en-US" sz="1700" dirty="0">
                <a:latin typeface="Consolas" panose="020B0609020204030204" pitchFamily="49" charset="0"/>
                <a:cs typeface="Consolas" panose="020B0609020204030204" pitchFamily="49" charset="0"/>
              </a:rPr>
              <a:t>    &lt;</a:t>
            </a:r>
            <a:r>
              <a:rPr lang="en-US" sz="1700" dirty="0" err="1">
                <a:latin typeface="Consolas" panose="020B0609020204030204" pitchFamily="49" charset="0"/>
                <a:cs typeface="Consolas" panose="020B0609020204030204" pitchFamily="49" charset="0"/>
              </a:rPr>
              <a:t>img</a:t>
            </a:r>
            <a:r>
              <a:rPr lang="en-US" sz="1700" dirty="0">
                <a:latin typeface="Consolas" panose="020B0609020204030204" pitchFamily="49" charset="0"/>
                <a:cs typeface="Consolas" panose="020B0609020204030204" pitchFamily="49" charset="0"/>
              </a:rPr>
              <a:t> </a:t>
            </a:r>
            <a:r>
              <a:rPr lang="en-US" sz="1700" dirty="0" err="1">
                <a:latin typeface="Consolas" panose="020B0609020204030204" pitchFamily="49" charset="0"/>
                <a:cs typeface="Consolas" panose="020B0609020204030204" pitchFamily="49" charset="0"/>
              </a:rPr>
              <a:t>src</a:t>
            </a:r>
            <a:r>
              <a:rPr lang="en-US" sz="1700" dirty="0">
                <a:latin typeface="Consolas" panose="020B0609020204030204" pitchFamily="49" charset="0"/>
                <a:cs typeface="Consolas" panose="020B0609020204030204" pitchFamily="49" charset="0"/>
              </a:rPr>
              <a:t>={image} /&gt;</a:t>
            </a:r>
          </a:p>
          <a:p>
            <a:pPr marL="0" indent="0">
              <a:spcBef>
                <a:spcPts val="0"/>
              </a:spcBef>
              <a:buNone/>
            </a:pPr>
            <a:r>
              <a:rPr lang="en-US" sz="1700" dirty="0">
                <a:latin typeface="Consolas" panose="020B0609020204030204" pitchFamily="49" charset="0"/>
                <a:cs typeface="Consolas" panose="020B0609020204030204" pitchFamily="49" charset="0"/>
              </a:rPr>
              <a:t>  ) : (</a:t>
            </a:r>
          </a:p>
          <a:p>
            <a:pPr marL="0" indent="0">
              <a:spcBef>
                <a:spcPts val="0"/>
              </a:spcBef>
              <a:buNone/>
            </a:pPr>
            <a:r>
              <a:rPr lang="en-US" sz="1700" dirty="0">
                <a:latin typeface="Consolas" panose="020B0609020204030204" pitchFamily="49" charset="0"/>
                <a:cs typeface="Consolas" panose="020B0609020204030204" pitchFamily="49" charset="0"/>
              </a:rPr>
              <a:t>    `Loading...`</a:t>
            </a:r>
          </a:p>
          <a:p>
            <a:pPr marL="0" indent="0">
              <a:spcBef>
                <a:spcPts val="0"/>
              </a:spcBef>
              <a:buNone/>
            </a:pPr>
            <a:r>
              <a:rPr lang="en-US" sz="1700" dirty="0">
                <a:latin typeface="Consolas" panose="020B0609020204030204" pitchFamily="49" charset="0"/>
                <a:cs typeface="Consolas" panose="020B0609020204030204" pitchFamily="49" charset="0"/>
              </a:rPr>
              <a:t>  );</a:t>
            </a:r>
          </a:p>
          <a:p>
            <a:pPr marL="0" indent="0">
              <a:spcBef>
                <a:spcPts val="0"/>
              </a:spcBef>
              <a:buNone/>
            </a:pPr>
            <a:r>
              <a:rPr lang="en-US" sz="1700" dirty="0">
                <a:latin typeface="Consolas" panose="020B0609020204030204" pitchFamily="49" charset="0"/>
                <a:cs typeface="Consolas" panose="020B0609020204030204" pitchFamily="49" charset="0"/>
              </a:rPr>
              <a:t>}</a:t>
            </a:r>
          </a:p>
          <a:p>
            <a:pPr marL="0" indent="0">
              <a:spcBef>
                <a:spcPts val="0"/>
              </a:spcBef>
              <a:buNone/>
            </a:pPr>
            <a:br>
              <a:rPr lang="en-US" sz="1700" dirty="0">
                <a:latin typeface="Consolas" panose="020B0609020204030204" pitchFamily="49" charset="0"/>
                <a:cs typeface="Consolas" panose="020B0609020204030204" pitchFamily="49" charset="0"/>
              </a:rPr>
            </a:br>
            <a:endParaRPr lang="en-US" sz="17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54FF7F5F-4AAA-8194-39B2-33A8F1B537C1}"/>
              </a:ext>
            </a:extLst>
          </p:cNvPr>
          <p:cNvSpPr>
            <a:spLocks noGrp="1"/>
          </p:cNvSpPr>
          <p:nvPr>
            <p:ph type="sldNum" sz="quarter" idx="2"/>
          </p:nvPr>
        </p:nvSpPr>
        <p:spPr/>
        <p:txBody>
          <a:bodyPr/>
          <a:lstStyle/>
          <a:p>
            <a:fld id="{86CB4B4D-7CA3-9044-876B-883B54F8677D}" type="slidenum">
              <a:rPr lang="en-US" smtClean="0"/>
              <a:t>34</a:t>
            </a:fld>
            <a:endParaRPr lang="en-US"/>
          </a:p>
        </p:txBody>
      </p:sp>
      <p:sp>
        <p:nvSpPr>
          <p:cNvPr id="6" name="Rectangle 5">
            <a:extLst>
              <a:ext uri="{FF2B5EF4-FFF2-40B4-BE49-F238E27FC236}">
                <a16:creationId xmlns:a16="http://schemas.microsoft.com/office/drawing/2014/main" id="{A565D72E-4DE5-26D0-762E-7C08F07A1CAC}"/>
              </a:ext>
            </a:extLst>
          </p:cNvPr>
          <p:cNvSpPr/>
          <p:nvPr/>
        </p:nvSpPr>
        <p:spPr>
          <a:xfrm>
            <a:off x="8900989" y="2940741"/>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function runs </a:t>
            </a:r>
            <a:r>
              <a:rPr kumimoji="0" lang="en-US" sz="1800" b="0" i="1" u="none" strike="noStrike" cap="none" spc="0" normalizeH="0" baseline="0" dirty="0">
                <a:ln>
                  <a:noFill/>
                </a:ln>
                <a:solidFill>
                  <a:srgbClr val="000000"/>
                </a:solidFill>
                <a:effectLst/>
                <a:uFillTx/>
                <a:latin typeface="+mn-lt"/>
                <a:ea typeface="+mn-ea"/>
                <a:cs typeface="+mn-cs"/>
                <a:sym typeface="Calibri"/>
              </a:rPr>
              <a:t>after</a:t>
            </a:r>
            <a:r>
              <a:rPr kumimoji="0" lang="en-US" sz="1800" b="0" u="none" strike="noStrike" cap="none" spc="0" normalizeH="0" baseline="0" dirty="0">
                <a:ln>
                  <a:noFill/>
                </a:ln>
                <a:solidFill>
                  <a:srgbClr val="000000"/>
                </a:solidFill>
                <a:effectLst/>
                <a:uFillTx/>
                <a:latin typeface="+mn-lt"/>
                <a:ea typeface="+mn-ea"/>
                <a:cs typeface="+mn-cs"/>
                <a:sym typeface="Calibri"/>
              </a:rPr>
              <a:t> the fetch returns</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cxnSp>
        <p:nvCxnSpPr>
          <p:cNvPr id="8" name="Straight Arrow Connector 7">
            <a:extLst>
              <a:ext uri="{FF2B5EF4-FFF2-40B4-BE49-F238E27FC236}">
                <a16:creationId xmlns:a16="http://schemas.microsoft.com/office/drawing/2014/main" id="{7C5689E2-76CA-CAB7-13ED-8CA13EFD63DA}"/>
              </a:ext>
            </a:extLst>
          </p:cNvPr>
          <p:cNvCxnSpPr>
            <a:stCxn id="6" idx="1"/>
          </p:cNvCxnSpPr>
          <p:nvPr/>
        </p:nvCxnSpPr>
        <p:spPr>
          <a:xfrm flipH="1" flipV="1">
            <a:off x="5974080" y="3048000"/>
            <a:ext cx="2926909" cy="215906"/>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9" name="Rectangle 8">
            <a:extLst>
              <a:ext uri="{FF2B5EF4-FFF2-40B4-BE49-F238E27FC236}">
                <a16:creationId xmlns:a16="http://schemas.microsoft.com/office/drawing/2014/main" id="{22C7CF1E-59E1-7FA9-90B7-33D71448EA62}"/>
              </a:ext>
            </a:extLst>
          </p:cNvPr>
          <p:cNvSpPr/>
          <p:nvPr/>
        </p:nvSpPr>
        <p:spPr>
          <a:xfrm>
            <a:off x="8900989" y="3848343"/>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And this function runs after </a:t>
            </a:r>
            <a:r>
              <a:rPr kumimoji="0" lang="en-US" sz="1800" b="0" i="1" u="none" strike="noStrike" cap="none" spc="0" normalizeH="0" baseline="0" dirty="0">
                <a:ln>
                  <a:noFill/>
                </a:ln>
                <a:solidFill>
                  <a:srgbClr val="000000"/>
                </a:solidFill>
                <a:effectLst/>
                <a:uFillTx/>
                <a:latin typeface="+mn-lt"/>
                <a:ea typeface="+mn-ea"/>
                <a:cs typeface="+mn-cs"/>
                <a:sym typeface="Calibri"/>
              </a:rPr>
              <a:t>that</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cxnSp>
        <p:nvCxnSpPr>
          <p:cNvPr id="10" name="Straight Arrow Connector 9">
            <a:extLst>
              <a:ext uri="{FF2B5EF4-FFF2-40B4-BE49-F238E27FC236}">
                <a16:creationId xmlns:a16="http://schemas.microsoft.com/office/drawing/2014/main" id="{83653608-CAE7-446D-2605-A41AF4B135AD}"/>
              </a:ext>
            </a:extLst>
          </p:cNvPr>
          <p:cNvCxnSpPr>
            <a:cxnSpLocks/>
            <a:stCxn id="9" idx="1"/>
          </p:cNvCxnSpPr>
          <p:nvPr/>
        </p:nvCxnSpPr>
        <p:spPr>
          <a:xfrm flipH="1" flipV="1">
            <a:off x="5720080" y="3743411"/>
            <a:ext cx="3180909" cy="428097"/>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12" name="Rectangle 11">
            <a:extLst>
              <a:ext uri="{FF2B5EF4-FFF2-40B4-BE49-F238E27FC236}">
                <a16:creationId xmlns:a16="http://schemas.microsoft.com/office/drawing/2014/main" id="{08A0CC7F-AEC8-E577-5225-0EF777A710E2}"/>
              </a:ext>
            </a:extLst>
          </p:cNvPr>
          <p:cNvSpPr/>
          <p:nvPr/>
        </p:nvSpPr>
        <p:spPr>
          <a:xfrm>
            <a:off x="8900989" y="4701062"/>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function runs if there’s an error in the previous</a:t>
            </a:r>
          </a:p>
        </p:txBody>
      </p:sp>
      <p:cxnSp>
        <p:nvCxnSpPr>
          <p:cNvPr id="13" name="Straight Arrow Connector 12">
            <a:extLst>
              <a:ext uri="{FF2B5EF4-FFF2-40B4-BE49-F238E27FC236}">
                <a16:creationId xmlns:a16="http://schemas.microsoft.com/office/drawing/2014/main" id="{CBC4FA4A-0087-3A10-9F9D-6339ACB3CE13}"/>
              </a:ext>
            </a:extLst>
          </p:cNvPr>
          <p:cNvCxnSpPr>
            <a:cxnSpLocks/>
            <a:stCxn id="12" idx="1"/>
          </p:cNvCxnSpPr>
          <p:nvPr/>
        </p:nvCxnSpPr>
        <p:spPr>
          <a:xfrm flipH="1" flipV="1">
            <a:off x="5374640" y="4276440"/>
            <a:ext cx="3526349" cy="747787"/>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2501685178"/>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F97D-5A77-7350-5033-2D79F18BB638}"/>
              </a:ext>
            </a:extLst>
          </p:cNvPr>
          <p:cNvSpPr>
            <a:spLocks noGrp="1"/>
          </p:cNvSpPr>
          <p:nvPr>
            <p:ph type="title"/>
          </p:nvPr>
        </p:nvSpPr>
        <p:spPr/>
        <p:txBody>
          <a:bodyPr>
            <a:normAutofit fontScale="90000"/>
          </a:bodyPr>
          <a:lstStyle/>
          <a:p>
            <a:r>
              <a:rPr lang="en-US" dirty="0"/>
              <a:t>Example (2, 3): Setting Up and Cleaning Up a Chat Subscription or Showing Unread Messages</a:t>
            </a:r>
          </a:p>
        </p:txBody>
      </p:sp>
      <p:sp>
        <p:nvSpPr>
          <p:cNvPr id="3" name="Text Placeholder 2">
            <a:extLst>
              <a:ext uri="{FF2B5EF4-FFF2-40B4-BE49-F238E27FC236}">
                <a16:creationId xmlns:a16="http://schemas.microsoft.com/office/drawing/2014/main" id="{4BEB18AE-E67A-A045-3834-BE21CA44FCE5}"/>
              </a:ext>
            </a:extLst>
          </p:cNvPr>
          <p:cNvSpPr>
            <a:spLocks noGrp="1"/>
          </p:cNvSpPr>
          <p:nvPr>
            <p:ph type="body" idx="1"/>
          </p:nvPr>
        </p:nvSpPr>
        <p:spPr>
          <a:xfrm>
            <a:off x="838199" y="1500159"/>
            <a:ext cx="10515599" cy="4351339"/>
          </a:xfrm>
        </p:spPr>
        <p:txBody>
          <a:bodyPr>
            <a:noAutofit/>
          </a:bodyPr>
          <a:lstStyle/>
          <a:p>
            <a:r>
              <a:rPr lang="en-US" sz="2000" dirty="0" err="1"/>
              <a:t>useEffect</a:t>
            </a:r>
            <a:r>
              <a:rPr lang="en-US" sz="2000" dirty="0"/>
              <a:t>(() =&gt; {</a:t>
            </a:r>
            <a:br>
              <a:rPr lang="en-US" sz="2000" dirty="0"/>
            </a:br>
            <a:r>
              <a:rPr lang="en-US" sz="2000" dirty="0"/>
              <a:t>  const socket = new WebSocket('</a:t>
            </a:r>
            <a:r>
              <a:rPr lang="en-US" sz="2000" dirty="0" err="1"/>
              <a:t>wss</a:t>
            </a:r>
            <a:r>
              <a:rPr lang="en-US" sz="2000" dirty="0"/>
              <a:t>://api.randomsite.com/chat');</a:t>
            </a:r>
            <a:br>
              <a:rPr lang="en-US" sz="2000" dirty="0"/>
            </a:br>
            <a:br>
              <a:rPr lang="en-US" sz="2000" dirty="0"/>
            </a:br>
            <a:r>
              <a:rPr lang="en-US" sz="2000" dirty="0" err="1"/>
              <a:t>socket.onmessage</a:t>
            </a:r>
            <a:r>
              <a:rPr lang="en-US" sz="2000" dirty="0"/>
              <a:t> = (event) =&gt; {</a:t>
            </a:r>
            <a:br>
              <a:rPr lang="en-US" sz="2000" dirty="0"/>
            </a:br>
            <a:r>
              <a:rPr lang="en-US" sz="2000" dirty="0"/>
              <a:t>    const message = </a:t>
            </a:r>
            <a:r>
              <a:rPr lang="en-US" sz="2000" dirty="0" err="1"/>
              <a:t>JSON.parse</a:t>
            </a:r>
            <a:r>
              <a:rPr lang="en-US" sz="2000" dirty="0"/>
              <a:t>(</a:t>
            </a:r>
            <a:r>
              <a:rPr lang="en-US" sz="2000" dirty="0" err="1"/>
              <a:t>event.data</a:t>
            </a:r>
            <a:r>
              <a:rPr lang="en-US" sz="2000" dirty="0"/>
              <a:t>);</a:t>
            </a:r>
            <a:br>
              <a:rPr lang="en-US" sz="2000" dirty="0"/>
            </a:br>
            <a:r>
              <a:rPr lang="en-US" sz="2000" dirty="0"/>
              <a:t>    </a:t>
            </a:r>
            <a:r>
              <a:rPr lang="en-US" sz="2000" dirty="0" err="1"/>
              <a:t>setMessages</a:t>
            </a:r>
            <a:r>
              <a:rPr lang="en-US" sz="2000" dirty="0"/>
              <a:t>((</a:t>
            </a:r>
            <a:r>
              <a:rPr lang="en-US" sz="2000" dirty="0" err="1"/>
              <a:t>prev</a:t>
            </a:r>
            <a:r>
              <a:rPr lang="en-US" sz="2000" dirty="0"/>
              <a:t>) =&gt; [...</a:t>
            </a:r>
            <a:r>
              <a:rPr lang="en-US" sz="2000" dirty="0" err="1"/>
              <a:t>prev</a:t>
            </a:r>
            <a:r>
              <a:rPr lang="en-US" sz="2000" dirty="0"/>
              <a:t>, message]);</a:t>
            </a:r>
            <a:br>
              <a:rPr lang="en-US" sz="2000" dirty="0"/>
            </a:br>
            <a:r>
              <a:rPr lang="en-US" sz="2000" dirty="0"/>
              <a:t>  };</a:t>
            </a:r>
            <a:br>
              <a:rPr lang="en-US" sz="2000" dirty="0"/>
            </a:br>
            <a:r>
              <a:rPr lang="en-US" sz="2000" dirty="0"/>
              <a:t>  return () =&gt; {</a:t>
            </a:r>
            <a:br>
              <a:rPr lang="en-US" sz="2000" dirty="0"/>
            </a:br>
            <a:r>
              <a:rPr lang="en-US" sz="2000" dirty="0"/>
              <a:t>    </a:t>
            </a:r>
            <a:r>
              <a:rPr lang="en-US" sz="2000" dirty="0" err="1"/>
              <a:t>socket.close</a:t>
            </a:r>
            <a:r>
              <a:rPr lang="en-US" sz="2000" dirty="0"/>
              <a:t>(); </a:t>
            </a:r>
            <a:br>
              <a:rPr lang="en-US" sz="2000" dirty="0"/>
            </a:br>
            <a:r>
              <a:rPr lang="en-US" sz="2000" dirty="0"/>
              <a:t>  };</a:t>
            </a:r>
            <a:br>
              <a:rPr lang="en-US" sz="2000" dirty="0"/>
            </a:br>
            <a:r>
              <a:rPr lang="en-US" sz="2000" dirty="0"/>
              <a:t>}, []);</a:t>
            </a:r>
          </a:p>
        </p:txBody>
      </p:sp>
      <p:sp>
        <p:nvSpPr>
          <p:cNvPr id="4" name="Slide Number Placeholder 3">
            <a:extLst>
              <a:ext uri="{FF2B5EF4-FFF2-40B4-BE49-F238E27FC236}">
                <a16:creationId xmlns:a16="http://schemas.microsoft.com/office/drawing/2014/main" id="{54FF7F5F-4AAA-8194-39B2-33A8F1B537C1}"/>
              </a:ext>
            </a:extLst>
          </p:cNvPr>
          <p:cNvSpPr>
            <a:spLocks noGrp="1"/>
          </p:cNvSpPr>
          <p:nvPr>
            <p:ph type="sldNum" sz="quarter" idx="2"/>
          </p:nvPr>
        </p:nvSpPr>
        <p:spPr/>
        <p:txBody>
          <a:bodyPr/>
          <a:lstStyle/>
          <a:p>
            <a:fld id="{86CB4B4D-7CA3-9044-876B-883B54F8677D}" type="slidenum">
              <a:rPr lang="en-US" smtClean="0"/>
              <a:t>35</a:t>
            </a:fld>
            <a:endParaRPr lang="en-US"/>
          </a:p>
        </p:txBody>
      </p:sp>
      <p:sp>
        <p:nvSpPr>
          <p:cNvPr id="5" name="Rectangle 4">
            <a:extLst>
              <a:ext uri="{FF2B5EF4-FFF2-40B4-BE49-F238E27FC236}">
                <a16:creationId xmlns:a16="http://schemas.microsoft.com/office/drawing/2014/main" id="{53DA4408-D231-D8C8-97BD-0AD8E4BC0D9C}"/>
              </a:ext>
            </a:extLst>
          </p:cNvPr>
          <p:cNvSpPr/>
          <p:nvPr/>
        </p:nvSpPr>
        <p:spPr>
          <a:xfrm>
            <a:off x="7727830" y="3748092"/>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function runs at cleanup to avoid memory leaks</a:t>
            </a:r>
          </a:p>
        </p:txBody>
      </p:sp>
      <p:cxnSp>
        <p:nvCxnSpPr>
          <p:cNvPr id="6" name="Straight Arrow Connector 5">
            <a:extLst>
              <a:ext uri="{FF2B5EF4-FFF2-40B4-BE49-F238E27FC236}">
                <a16:creationId xmlns:a16="http://schemas.microsoft.com/office/drawing/2014/main" id="{300D10FC-037E-B428-4BF8-746C3800B925}"/>
              </a:ext>
            </a:extLst>
          </p:cNvPr>
          <p:cNvCxnSpPr>
            <a:cxnSpLocks/>
            <a:stCxn id="5" idx="1"/>
          </p:cNvCxnSpPr>
          <p:nvPr/>
        </p:nvCxnSpPr>
        <p:spPr>
          <a:xfrm flipH="1" flipV="1">
            <a:off x="2939970" y="3819197"/>
            <a:ext cx="4787860" cy="252060"/>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7" name="Rectangle 6">
            <a:extLst>
              <a:ext uri="{FF2B5EF4-FFF2-40B4-BE49-F238E27FC236}">
                <a16:creationId xmlns:a16="http://schemas.microsoft.com/office/drawing/2014/main" id="{BEFD0469-9906-EDB2-8C14-B850B47C2D75}"/>
              </a:ext>
            </a:extLst>
          </p:cNvPr>
          <p:cNvSpPr/>
          <p:nvPr/>
        </p:nvSpPr>
        <p:spPr>
          <a:xfrm>
            <a:off x="7727830" y="2392475"/>
            <a:ext cx="2885440" cy="646329"/>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allows you to subscribe to live chat messages</a:t>
            </a:r>
          </a:p>
        </p:txBody>
      </p:sp>
      <p:cxnSp>
        <p:nvCxnSpPr>
          <p:cNvPr id="8" name="Straight Arrow Connector 7">
            <a:extLst>
              <a:ext uri="{FF2B5EF4-FFF2-40B4-BE49-F238E27FC236}">
                <a16:creationId xmlns:a16="http://schemas.microsoft.com/office/drawing/2014/main" id="{EF40C15B-EA30-3F0F-96A0-59C8D67E90F4}"/>
              </a:ext>
            </a:extLst>
          </p:cNvPr>
          <p:cNvCxnSpPr>
            <a:stCxn id="7" idx="1"/>
          </p:cNvCxnSpPr>
          <p:nvPr/>
        </p:nvCxnSpPr>
        <p:spPr>
          <a:xfrm flipH="1" flipV="1">
            <a:off x="4800921" y="2499734"/>
            <a:ext cx="2926909" cy="215906"/>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10" name="Text Placeholder 2">
            <a:extLst>
              <a:ext uri="{FF2B5EF4-FFF2-40B4-BE49-F238E27FC236}">
                <a16:creationId xmlns:a16="http://schemas.microsoft.com/office/drawing/2014/main" id="{2C25A2A5-D8AA-87A6-13AB-3FBCE9BF4114}"/>
              </a:ext>
            </a:extLst>
          </p:cNvPr>
          <p:cNvSpPr txBox="1">
            <a:spLocks/>
          </p:cNvSpPr>
          <p:nvPr/>
        </p:nvSpPr>
        <p:spPr>
          <a:xfrm>
            <a:off x="838198" y="4957683"/>
            <a:ext cx="10515599" cy="136937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Autofit/>
          </a:bodyPr>
          <a:lst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hangingPunct="1"/>
            <a:r>
              <a:rPr lang="en-US" sz="2000" dirty="0" err="1"/>
              <a:t>useEffect</a:t>
            </a:r>
            <a:r>
              <a:rPr lang="en-US" sz="2000" dirty="0"/>
              <a:t>(() =&gt; {</a:t>
            </a:r>
            <a:br>
              <a:rPr lang="en-US" sz="2000" dirty="0"/>
            </a:br>
            <a:r>
              <a:rPr lang="en-US" sz="2000" dirty="0"/>
              <a:t>  </a:t>
            </a:r>
            <a:r>
              <a:rPr lang="en-US" sz="2000" dirty="0" err="1"/>
              <a:t>document.title</a:t>
            </a:r>
            <a:r>
              <a:rPr lang="en-US" sz="2000" dirty="0"/>
              <a:t> = `You have ${</a:t>
            </a:r>
            <a:r>
              <a:rPr lang="en-US" sz="2000" dirty="0" err="1"/>
              <a:t>unreadMsgs</a:t>
            </a:r>
            <a:r>
              <a:rPr lang="en-US" sz="2000" dirty="0"/>
              <a:t>} unread messages`;</a:t>
            </a:r>
            <a:br>
              <a:rPr lang="en-US" sz="2000" dirty="0"/>
            </a:br>
            <a:r>
              <a:rPr lang="en-US" sz="2000" dirty="0"/>
              <a:t>}, [</a:t>
            </a:r>
            <a:r>
              <a:rPr lang="en-US" sz="2000" dirty="0" err="1"/>
              <a:t>unreadMsgs</a:t>
            </a:r>
            <a:r>
              <a:rPr lang="en-US" sz="2000" dirty="0"/>
              <a:t>]);</a:t>
            </a:r>
          </a:p>
        </p:txBody>
      </p:sp>
      <p:sp>
        <p:nvSpPr>
          <p:cNvPr id="12" name="Rectangle 11">
            <a:extLst>
              <a:ext uri="{FF2B5EF4-FFF2-40B4-BE49-F238E27FC236}">
                <a16:creationId xmlns:a16="http://schemas.microsoft.com/office/drawing/2014/main" id="{5E2145EE-7DEB-4CB2-1E61-72A5014FF541}"/>
              </a:ext>
            </a:extLst>
          </p:cNvPr>
          <p:cNvSpPr/>
          <p:nvPr/>
        </p:nvSpPr>
        <p:spPr>
          <a:xfrm>
            <a:off x="8468357" y="4766589"/>
            <a:ext cx="2885440" cy="1200327"/>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This updates the browser tab title to show the number of unread messages or notifications</a:t>
            </a:r>
          </a:p>
        </p:txBody>
      </p:sp>
      <p:cxnSp>
        <p:nvCxnSpPr>
          <p:cNvPr id="13" name="Straight Arrow Connector 12">
            <a:extLst>
              <a:ext uri="{FF2B5EF4-FFF2-40B4-BE49-F238E27FC236}">
                <a16:creationId xmlns:a16="http://schemas.microsoft.com/office/drawing/2014/main" id="{EC144913-BAF3-731F-A7FE-52C2ADF863B0}"/>
              </a:ext>
            </a:extLst>
          </p:cNvPr>
          <p:cNvCxnSpPr>
            <a:cxnSpLocks/>
            <a:stCxn id="12" idx="1"/>
          </p:cNvCxnSpPr>
          <p:nvPr/>
        </p:nvCxnSpPr>
        <p:spPr>
          <a:xfrm flipH="1" flipV="1">
            <a:off x="3680497" y="5114692"/>
            <a:ext cx="4787860" cy="252061"/>
          </a:xfrm>
          <a:prstGeom prst="straightConnector1">
            <a:avLst/>
          </a:prstGeom>
          <a:noFill/>
          <a:ln w="12700" cap="flat">
            <a:solidFill>
              <a:schemeClr val="accent1"/>
            </a:solidFill>
            <a:prstDash val="solid"/>
            <a:miter lim="800000"/>
            <a:tailEnd type="triangle"/>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20065651"/>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8D3C5-E3DC-24A7-B8B0-25B27EC09B95}"/>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68579277-62E7-DC3E-3482-E73797936A6E}"/>
              </a:ext>
            </a:extLst>
          </p:cNvPr>
          <p:cNvSpPr>
            <a:spLocks noGrp="1"/>
          </p:cNvSpPr>
          <p:nvPr>
            <p:ph type="body" idx="1"/>
          </p:nvPr>
        </p:nvSpPr>
        <p:spPr>
          <a:xfrm>
            <a:off x="838199" y="1500159"/>
            <a:ext cx="10515600" cy="4750739"/>
          </a:xfrm>
        </p:spPr>
        <p:txBody>
          <a:bodyPr>
            <a:noAutofit/>
          </a:bodyPr>
          <a:lstStyle/>
          <a:p>
            <a:pPr>
              <a:lnSpc>
                <a:spcPts val="1350"/>
              </a:lnSpc>
              <a:buNone/>
            </a:pPr>
            <a:r>
              <a:rPr lang="en-US" sz="2000" b="0" dirty="0">
                <a:solidFill>
                  <a:schemeClr val="tx1"/>
                </a:solidFill>
                <a:effectLst/>
                <a:latin typeface="Menlo" panose="020B0609030804020204" pitchFamily="49" charset="0"/>
              </a:rPr>
              <a:t>useEffect(() </a:t>
            </a:r>
            <a:r>
              <a:rPr lang="en-US" sz="2000" b="0" dirty="0">
                <a:solidFill>
                  <a:srgbClr val="569CD6"/>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6A9955"/>
                </a:solidFill>
                <a:effectLst/>
                <a:latin typeface="Menlo" panose="020B0609030804020204" pitchFamily="49" charset="0"/>
              </a:rPr>
              <a:t>/**</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6A9955"/>
                </a:solidFill>
                <a:effectLst/>
                <a:latin typeface="Menlo" panose="020B0609030804020204" pitchFamily="49" charset="0"/>
              </a:rPr>
              <a:t>* Function to fetch the question data based on the question ID.</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6A9955"/>
                </a:solidFill>
                <a:effectLst/>
                <a:latin typeface="Menlo" panose="020B0609030804020204" pitchFamily="49" charset="0"/>
              </a:rPr>
              <a:t>*/</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569CD6"/>
                </a:solidFill>
                <a:effectLst/>
                <a:latin typeface="Menlo" panose="020B0609030804020204" pitchFamily="49" charset="0"/>
              </a:rPr>
              <a:t>const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fetchData =</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async</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586C0"/>
                </a:solidFill>
                <a:effectLst/>
                <a:latin typeface="Menlo" panose="020B0609030804020204" pitchFamily="49" charset="0"/>
              </a:rPr>
              <a:t>	try</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569CD6"/>
                </a:solidFill>
                <a:effectLst/>
                <a:latin typeface="Menlo" panose="020B0609030804020204" pitchFamily="49" charset="0"/>
              </a:rPr>
              <a:t>		const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res</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C586C0"/>
                </a:solidFill>
                <a:effectLst/>
                <a:latin typeface="Menlo" panose="020B0609030804020204" pitchFamily="49" charset="0"/>
              </a:rPr>
              <a:t>await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getQuestionById(</a:t>
            </a:r>
            <a:r>
              <a:rPr lang="en-US" sz="2000" b="0" dirty="0">
                <a:solidFill>
                  <a:srgbClr val="4FC1FF"/>
                </a:solidFill>
                <a:effectLst/>
                <a:latin typeface="Menlo" panose="020B0609030804020204" pitchFamily="49" charset="0"/>
              </a:rPr>
              <a:t>questionID</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user</a:t>
            </a:r>
            <a:r>
              <a:rPr lang="en-US" sz="2000" b="0" dirty="0">
                <a:solidFill>
                  <a:srgbClr val="CCCCCC"/>
                </a:solidFill>
                <a:effectLst/>
                <a:latin typeface="Menlo" panose="020B0609030804020204" pitchFamily="49" charset="0"/>
              </a:rPr>
              <a:t>.</a:t>
            </a:r>
            <a:r>
              <a:rPr lang="en-US" sz="2000" b="0" dirty="0">
                <a:solidFill>
                  <a:srgbClr val="9CDCFE"/>
                </a:solidFill>
                <a:effectLst/>
                <a:latin typeface="Menlo" panose="020B0609030804020204" pitchFamily="49" charset="0"/>
              </a:rPr>
              <a:t>username</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DCDCAA"/>
                </a:solidFill>
                <a:effectLst/>
                <a:latin typeface="Menlo" panose="020B0609030804020204" pitchFamily="49" charset="0"/>
              </a:rPr>
              <a:t>		</a:t>
            </a:r>
            <a:r>
              <a:rPr lang="en-US" sz="2000" b="0" dirty="0">
                <a:solidFill>
                  <a:schemeClr val="tx1"/>
                </a:solidFill>
                <a:effectLst/>
                <a:latin typeface="Menlo" panose="020B0609030804020204" pitchFamily="49" charset="0"/>
              </a:rPr>
              <a:t>setQuestion(</a:t>
            </a:r>
            <a:r>
              <a:rPr lang="en-US" sz="2000" b="0" dirty="0">
                <a:solidFill>
                  <a:srgbClr val="4FC1FF"/>
                </a:solidFill>
                <a:effectLst/>
                <a:latin typeface="Menlo" panose="020B0609030804020204" pitchFamily="49" charset="0"/>
              </a:rPr>
              <a:t>res</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null</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 } </a:t>
            </a:r>
            <a:r>
              <a:rPr lang="en-US" sz="2000" b="0" dirty="0">
                <a:solidFill>
                  <a:srgbClr val="C586C0"/>
                </a:solidFill>
                <a:effectLst/>
                <a:latin typeface="Menlo" panose="020B0609030804020204" pitchFamily="49" charset="0"/>
              </a:rPr>
              <a:t>catch</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9CDCFE"/>
                </a:solidFill>
                <a:effectLst/>
                <a:latin typeface="Menlo" panose="020B0609030804020204" pitchFamily="49" charset="0"/>
              </a:rPr>
              <a:t>error</a:t>
            </a:r>
            <a:r>
              <a:rPr lang="en-US" sz="2000" b="0" dirty="0">
                <a:solidFill>
                  <a:schemeClr val="tx1"/>
                </a:solidFill>
                <a:effectLst/>
                <a:latin typeface="Menlo" panose="020B0609030804020204" pitchFamily="49" charset="0"/>
              </a:rPr>
              <a:t>) {</a:t>
            </a:r>
          </a:p>
          <a:p>
            <a:pPr>
              <a:lnSpc>
                <a:spcPts val="1350"/>
              </a:lnSpc>
              <a:buNone/>
            </a:pPr>
            <a:r>
              <a:rPr lang="en-US" sz="2000" b="0" dirty="0">
                <a:solidFill>
                  <a:srgbClr val="9CDCFE"/>
                </a:solidFill>
                <a:effectLst/>
                <a:latin typeface="Menlo" panose="020B0609030804020204" pitchFamily="49" charset="0"/>
              </a:rPr>
              <a:t>		console</a:t>
            </a:r>
            <a:r>
              <a:rPr lang="en-US" sz="2000" b="0" dirty="0">
                <a:solidFill>
                  <a:schemeClr val="tx1"/>
                </a:solidFill>
                <a:effectLst/>
                <a:latin typeface="Menlo" panose="020B0609030804020204" pitchFamily="49" charset="0"/>
              </a:rPr>
              <a:t>.error(</a:t>
            </a:r>
            <a:r>
              <a:rPr lang="en-US" sz="2000" b="0" dirty="0">
                <a:solidFill>
                  <a:srgbClr val="CE9178"/>
                </a:solidFill>
                <a:effectLst/>
                <a:latin typeface="Menlo" panose="020B0609030804020204" pitchFamily="49" charset="0"/>
              </a:rPr>
              <a:t>'Error fetching question:'</a:t>
            </a:r>
            <a:r>
              <a:rPr lang="en-US" sz="2000" b="0" dirty="0">
                <a:solidFill>
                  <a:srgbClr val="CCCCCC"/>
                </a:solidFill>
                <a:effectLst/>
                <a:latin typeface="Menlo" panose="020B0609030804020204" pitchFamily="49" charset="0"/>
              </a:rPr>
              <a:t>, </a:t>
            </a:r>
            <a:r>
              <a:rPr lang="en-US" sz="2000" b="0" dirty="0">
                <a:solidFill>
                  <a:srgbClr val="9CDCFE"/>
                </a:solidFill>
                <a:effectLst/>
                <a:latin typeface="Menlo" panose="020B0609030804020204" pitchFamily="49" charset="0"/>
              </a:rPr>
              <a:t>error</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  }</a:t>
            </a:r>
          </a:p>
          <a:p>
            <a:pPr>
              <a:lnSpc>
                <a:spcPts val="1350"/>
              </a:lnSpc>
              <a:buNone/>
            </a:pPr>
            <a:r>
              <a:rPr lang="en-US" sz="2000" b="0" dirty="0">
                <a:solidFill>
                  <a:schemeClr val="tx1"/>
                </a:solidFill>
                <a:effectLst/>
                <a:latin typeface="Menlo" panose="020B0609030804020204" pitchFamily="49" charset="0"/>
              </a:rPr>
              <a:t>  };</a:t>
            </a:r>
          </a:p>
          <a:p>
            <a:pPr>
              <a:lnSpc>
                <a:spcPts val="1350"/>
              </a:lnSpc>
              <a:buNone/>
            </a:pPr>
            <a:r>
              <a:rPr lang="en-US" sz="2000" b="0" dirty="0">
                <a:solidFill>
                  <a:srgbClr val="DCDCAA"/>
                </a:solidFill>
                <a:effectLst/>
                <a:latin typeface="Menlo" panose="020B0609030804020204" pitchFamily="49" charset="0"/>
              </a:rPr>
              <a:t>	</a:t>
            </a:r>
            <a:r>
              <a:rPr lang="en-US" sz="2000" b="0" dirty="0">
                <a:solidFill>
                  <a:schemeClr val="tx1"/>
                </a:solidFill>
                <a:effectLst/>
                <a:latin typeface="Menlo" panose="020B0609030804020204" pitchFamily="49" charset="0"/>
              </a:rPr>
              <a:t>fetchData().catch(</a:t>
            </a:r>
            <a:r>
              <a:rPr lang="en-US" sz="2000" b="0" dirty="0">
                <a:solidFill>
                  <a:srgbClr val="9CDCFE"/>
                </a:solidFill>
                <a:effectLst/>
                <a:latin typeface="Menlo" panose="020B0609030804020204" pitchFamily="49" charset="0"/>
              </a:rPr>
              <a:t>e</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rgbClr val="9CDCFE"/>
                </a:solidFill>
                <a:effectLst/>
                <a:latin typeface="Menlo" panose="020B0609030804020204" pitchFamily="49" charset="0"/>
              </a:rPr>
              <a:t>console</a:t>
            </a:r>
            <a:r>
              <a:rPr lang="en-US" sz="2000" b="0" dirty="0">
                <a:solidFill>
                  <a:schemeClr val="tx1"/>
                </a:solidFill>
                <a:effectLst/>
                <a:latin typeface="Menlo" panose="020B0609030804020204" pitchFamily="49" charset="0"/>
              </a:rPr>
              <a:t>.log(</a:t>
            </a:r>
            <a:r>
              <a:rPr lang="en-US" sz="2000" b="0" dirty="0">
                <a:solidFill>
                  <a:srgbClr val="9CDCFE"/>
                </a:solidFill>
                <a:effectLst/>
                <a:latin typeface="Menlo" panose="020B0609030804020204" pitchFamily="49" charset="0"/>
              </a:rPr>
              <a:t>e</a:t>
            </a:r>
            <a:r>
              <a:rPr lang="en-US" sz="2000" b="0" dirty="0">
                <a:solidFill>
                  <a:schemeClr val="tx1"/>
                </a:solidFill>
                <a:effectLst/>
                <a:latin typeface="Menlo" panose="020B0609030804020204" pitchFamily="49" charset="0"/>
              </a:rPr>
              <a:t>));</a:t>
            </a:r>
          </a:p>
          <a:p>
            <a:pPr>
              <a:lnSpc>
                <a:spcPts val="1350"/>
              </a:lnSpc>
              <a:buNone/>
            </a:pPr>
            <a:r>
              <a:rPr lang="en-US" sz="2000" b="0" dirty="0">
                <a:solidFill>
                  <a:schemeClr val="tx1"/>
                </a:solidFill>
                <a:effectLst/>
                <a:latin typeface="Menlo" panose="020B0609030804020204" pitchFamily="49" charset="0"/>
              </a:rPr>
              <a:t>}, [</a:t>
            </a:r>
            <a:r>
              <a:rPr lang="en-US" sz="2000" b="0" dirty="0">
                <a:solidFill>
                  <a:srgbClr val="4FC1FF"/>
                </a:solidFill>
                <a:effectLst/>
                <a:latin typeface="Menlo" panose="020B0609030804020204" pitchFamily="49" charset="0"/>
              </a:rPr>
              <a:t>questionID</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user</a:t>
            </a:r>
            <a:r>
              <a:rPr lang="en-US" sz="2000" b="0" dirty="0">
                <a:solidFill>
                  <a:srgbClr val="CCCCCC"/>
                </a:solidFill>
                <a:effectLst/>
                <a:latin typeface="Menlo" panose="020B0609030804020204" pitchFamily="49" charset="0"/>
              </a:rPr>
              <a:t>.</a:t>
            </a:r>
            <a:r>
              <a:rPr lang="en-US" sz="2000" b="0" dirty="0">
                <a:solidFill>
                  <a:srgbClr val="9CDCFE"/>
                </a:solidFill>
                <a:effectLst/>
                <a:latin typeface="Menlo" panose="020B0609030804020204" pitchFamily="49" charset="0"/>
              </a:rPr>
              <a:t>username</a:t>
            </a:r>
            <a:r>
              <a:rPr lang="en-US" sz="2000" b="0" dirty="0">
                <a:solidFill>
                  <a:schemeClr val="tx1"/>
                </a:solidFill>
                <a:effectLst/>
                <a:latin typeface="Menlo" panose="020B0609030804020204" pitchFamily="49" charset="0"/>
              </a:rPr>
              <a:t>]);</a:t>
            </a:r>
          </a:p>
          <a:p>
            <a:pPr marL="0" indent="0">
              <a:buNone/>
            </a:pPr>
            <a:endParaRPr lang="en-US" sz="2000" dirty="0"/>
          </a:p>
        </p:txBody>
      </p:sp>
      <p:sp>
        <p:nvSpPr>
          <p:cNvPr id="4" name="Slide Number Placeholder 3">
            <a:extLst>
              <a:ext uri="{FF2B5EF4-FFF2-40B4-BE49-F238E27FC236}">
                <a16:creationId xmlns:a16="http://schemas.microsoft.com/office/drawing/2014/main" id="{291A3BF9-AE64-D5C5-A317-E797D1528DF0}"/>
              </a:ext>
            </a:extLst>
          </p:cNvPr>
          <p:cNvSpPr>
            <a:spLocks noGrp="1"/>
          </p:cNvSpPr>
          <p:nvPr>
            <p:ph type="sldNum" sz="quarter" idx="2"/>
          </p:nvPr>
        </p:nvSpPr>
        <p:spPr/>
        <p:txBody>
          <a:bodyPr/>
          <a:lstStyle/>
          <a:p>
            <a:fld id="{86CB4B4D-7CA3-9044-876B-883B54F8677D}" type="slidenum">
              <a:rPr lang="en-US" smtClean="0"/>
              <a:t>36</a:t>
            </a:fld>
            <a:endParaRPr lang="en-US"/>
          </a:p>
        </p:txBody>
      </p:sp>
      <p:sp>
        <p:nvSpPr>
          <p:cNvPr id="5" name="Arrow: Left 7">
            <a:extLst>
              <a:ext uri="{FF2B5EF4-FFF2-40B4-BE49-F238E27FC236}">
                <a16:creationId xmlns:a16="http://schemas.microsoft.com/office/drawing/2014/main" id="{96539F31-CD36-97EA-374D-F43EAD004061}"/>
              </a:ext>
            </a:extLst>
          </p:cNvPr>
          <p:cNvSpPr/>
          <p:nvPr/>
        </p:nvSpPr>
        <p:spPr>
          <a:xfrm>
            <a:off x="9148303" y="2603631"/>
            <a:ext cx="2437928" cy="1650738"/>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400" dirty="0"/>
              <a:t>Async call to REST service</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
        <p:nvSpPr>
          <p:cNvPr id="6" name="Arrow: Left 7">
            <a:extLst>
              <a:ext uri="{FF2B5EF4-FFF2-40B4-BE49-F238E27FC236}">
                <a16:creationId xmlns:a16="http://schemas.microsoft.com/office/drawing/2014/main" id="{A6E1C971-532B-81F2-6831-306F608C0EEA}"/>
              </a:ext>
            </a:extLst>
          </p:cNvPr>
          <p:cNvSpPr/>
          <p:nvPr/>
        </p:nvSpPr>
        <p:spPr>
          <a:xfrm>
            <a:off x="5897936" y="4704758"/>
            <a:ext cx="2961251" cy="1834154"/>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dirty="0"/>
              <a:t>Run effect only when questionID and username changes</a:t>
            </a:r>
            <a:endParaRPr kumimoji="0" lang="en-US"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156537407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01206-D6D8-DD59-640C-1A3CB91B1F4C}"/>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B419CDC0-D58C-C6EE-AE4A-AD7E38E96A18}"/>
              </a:ext>
            </a:extLst>
          </p:cNvPr>
          <p:cNvSpPr>
            <a:spLocks noGrp="1"/>
          </p:cNvSpPr>
          <p:nvPr>
            <p:ph type="body" idx="1"/>
          </p:nvPr>
        </p:nvSpPr>
        <p:spPr>
          <a:xfrm>
            <a:off x="838199" y="1500159"/>
            <a:ext cx="10734207" cy="4705769"/>
          </a:xfrm>
        </p:spPr>
        <p:txBody>
          <a:bodyPr>
            <a:noAutofit/>
          </a:bodyPr>
          <a:lstStyle/>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Function to get a question by its ID.</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@param</a:t>
            </a: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9CDCFE"/>
                </a:solidFill>
                <a:latin typeface="Consolas" panose="020B0609020204030204" pitchFamily="49" charset="0"/>
                <a:cs typeface="Consolas" panose="020B0609020204030204" pitchFamily="49" charset="0"/>
              </a:rPr>
              <a:t>qid</a:t>
            </a:r>
            <a:r>
              <a:rPr lang="en-US" sz="1600" dirty="0">
                <a:solidFill>
                  <a:srgbClr val="6A9955"/>
                </a:solidFill>
                <a:latin typeface="Consolas" panose="020B0609020204030204" pitchFamily="49" charset="0"/>
                <a:cs typeface="Consolas" panose="020B0609020204030204" pitchFamily="49" charset="0"/>
              </a:rPr>
              <a:t> - The ID of the question to retrieve.</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@param</a:t>
            </a: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rgbClr val="6A9955"/>
                </a:solidFill>
                <a:latin typeface="Consolas" panose="020B0609020204030204" pitchFamily="49" charset="0"/>
                <a:cs typeface="Consolas" panose="020B0609020204030204" pitchFamily="49" charset="0"/>
              </a:rPr>
              <a:t> - The username of the user requesting the question.</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@throws</a:t>
            </a:r>
            <a:r>
              <a:rPr lang="en-US" sz="1600" dirty="0">
                <a:solidFill>
                  <a:srgbClr val="6A9955"/>
                </a:solidFill>
                <a:latin typeface="Consolas" panose="020B0609020204030204" pitchFamily="49" charset="0"/>
                <a:cs typeface="Consolas" panose="020B0609020204030204" pitchFamily="49" charset="0"/>
              </a:rPr>
              <a:t> Error if there is an issue fetching the question by ID.</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569CD6"/>
                </a:solidFill>
                <a:latin typeface="Consolas" panose="020B0609020204030204" pitchFamily="49" charset="0"/>
                <a:cs typeface="Consolas" panose="020B0609020204030204" pitchFamily="49" charset="0"/>
              </a:rPr>
              <a:t>const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getQuestionById = </a:t>
            </a:r>
            <a:r>
              <a:rPr lang="en-US" sz="1600" dirty="0">
                <a:solidFill>
                  <a:srgbClr val="569CD6"/>
                </a:solidFill>
                <a:latin typeface="Consolas" panose="020B0609020204030204" pitchFamily="49" charset="0"/>
                <a:cs typeface="Consolas" panose="020B0609020204030204" pitchFamily="49" charset="0"/>
              </a:rPr>
              <a:t>async</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rgbClr val="9CDCFE"/>
                </a:solidFill>
                <a:latin typeface="Consolas" panose="020B0609020204030204" pitchFamily="49" charset="0"/>
                <a:cs typeface="Consolas" panose="020B0609020204030204" pitchFamily="49" charset="0"/>
              </a:rPr>
              <a:t>qid</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string</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string</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Promise</a:t>
            </a:r>
            <a:r>
              <a:rPr lang="en-US" sz="1600" dirty="0">
                <a:solidFill>
                  <a:schemeClr val="tx1"/>
                </a:solidFill>
                <a:latin typeface="Consolas" panose="020B0609020204030204" pitchFamily="49" charset="0"/>
                <a:cs typeface="Consolas" panose="020B0609020204030204" pitchFamily="49" charset="0"/>
              </a:rPr>
              <a:t>&lt;</a:t>
            </a:r>
            <a:r>
              <a:rPr lang="en-US" sz="1600" dirty="0">
                <a:solidFill>
                  <a:srgbClr val="4EC9B0"/>
                </a:solidFill>
                <a:latin typeface="Consolas" panose="020B0609020204030204" pitchFamily="49" charset="0"/>
                <a:cs typeface="Consolas" panose="020B0609020204030204" pitchFamily="49" charset="0"/>
              </a:rPr>
              <a:t>PopulatedDatabaseQuestion</a:t>
            </a:r>
            <a:r>
              <a:rPr lang="en-US" sz="1600" dirty="0">
                <a:solidFill>
                  <a:schemeClr val="tx1"/>
                </a:solidFill>
                <a:latin typeface="Consolas" panose="020B0609020204030204" pitchFamily="49" charset="0"/>
                <a:cs typeface="Consolas" panose="020B0609020204030204" pitchFamily="49" charset="0"/>
              </a:rPr>
              <a:t>&gt; =&gt; {</a:t>
            </a:r>
          </a:p>
          <a:p>
            <a:pPr>
              <a:lnSpc>
                <a:spcPts val="1350"/>
              </a:lnSpc>
              <a:buNone/>
            </a:pPr>
            <a:r>
              <a:rPr lang="en-US" sz="1600" dirty="0">
                <a:solidFill>
                  <a:srgbClr val="569CD6"/>
                </a:solidFill>
                <a:latin typeface="Consolas" panose="020B0609020204030204" pitchFamily="49" charset="0"/>
                <a:cs typeface="Consolas" panose="020B0609020204030204" pitchFamily="49" charset="0"/>
              </a:rPr>
              <a:t> const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C586C0"/>
                </a:solidFill>
                <a:latin typeface="Consolas" panose="020B0609020204030204" pitchFamily="49" charset="0"/>
                <a:cs typeface="Consolas" panose="020B0609020204030204" pitchFamily="49" charset="0"/>
              </a:rPr>
              <a:t>await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api</a:t>
            </a:r>
            <a:r>
              <a:rPr lang="en-US" sz="1600" dirty="0">
                <a:solidFill>
                  <a:schemeClr val="tx1"/>
                </a:solidFill>
                <a:latin typeface="Consolas" panose="020B0609020204030204" pitchFamily="49" charset="0"/>
                <a:cs typeface="Consolas" panose="020B0609020204030204" pitchFamily="49" charset="0"/>
              </a:rPr>
              <a:t>.get(`</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4FC1FF"/>
                </a:solidFill>
                <a:latin typeface="Consolas" panose="020B0609020204030204" pitchFamily="49" charset="0"/>
                <a:cs typeface="Consolas" panose="020B0609020204030204" pitchFamily="49" charset="0"/>
              </a:rPr>
              <a:t>QUESTION_API_URL</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/getQuestionById/</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qid</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?username=</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if</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status</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 200) {</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throw</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new</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Error</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'Error when fetching question by id’</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 }</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return</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data</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a:t>
            </a:r>
          </a:p>
          <a:p>
            <a:pPr marL="0" indent="0" hangingPunct="0">
              <a:lnSpc>
                <a:spcPct val="100000"/>
              </a:lnSpc>
              <a:spcBef>
                <a:spcPts val="0"/>
              </a:spcBef>
              <a:buSzTx/>
              <a:buNone/>
            </a:pPr>
            <a:endParaRPr lang="en-US" sz="1600" dirty="0">
              <a:latin typeface="Consolas" panose="020B0609020204030204" pitchFamily="49" charset="0"/>
              <a:cs typeface="Consolas" panose="020B0609020204030204" pitchFamily="49" charset="0"/>
            </a:endParaRPr>
          </a:p>
          <a:p>
            <a:endParaRPr lang="en-US" sz="16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823D73A3-C92A-5006-1061-17AFBC99FDDC}"/>
              </a:ext>
            </a:extLst>
          </p:cNvPr>
          <p:cNvSpPr>
            <a:spLocks noGrp="1"/>
          </p:cNvSpPr>
          <p:nvPr>
            <p:ph type="sldNum" sz="quarter" idx="2"/>
          </p:nvPr>
        </p:nvSpPr>
        <p:spPr/>
        <p:txBody>
          <a:bodyPr/>
          <a:lstStyle/>
          <a:p>
            <a:fld id="{86CB4B4D-7CA3-9044-876B-883B54F8677D}" type="slidenum">
              <a:rPr lang="en-US" smtClean="0"/>
              <a:t>37</a:t>
            </a:fld>
            <a:endParaRPr lang="en-US"/>
          </a:p>
        </p:txBody>
      </p:sp>
    </p:spTree>
    <p:extLst>
      <p:ext uri="{BB962C8B-B14F-4D97-AF65-F5344CB8AC3E}">
        <p14:creationId xmlns:p14="http://schemas.microsoft.com/office/powerpoint/2010/main" val="3696486306"/>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3E53-FF68-ECA9-41B7-A563FB19066E}"/>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96B6F4DD-E630-766B-38DC-2A647B5DDC35}"/>
              </a:ext>
            </a:extLst>
          </p:cNvPr>
          <p:cNvSpPr>
            <a:spLocks noGrp="1"/>
          </p:cNvSpPr>
          <p:nvPr>
            <p:ph type="body" idx="1"/>
          </p:nvPr>
        </p:nvSpPr>
        <p:spPr>
          <a:xfrm>
            <a:off x="838200" y="1489142"/>
            <a:ext cx="10256976" cy="4351339"/>
          </a:xfrm>
        </p:spPr>
        <p:txBody>
          <a:bodyPr>
            <a:noAutofit/>
          </a:bodyPr>
          <a:lstStyle/>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 AnswerPage component that displays the full content of a question along with its answers.</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 It also includes the functionality to vote, ask a new question, and post a new answer.</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569CD6"/>
                </a:solidFill>
                <a:effectLst/>
                <a:latin typeface="Consolas" panose="020B0609020204030204" pitchFamily="49" charset="0"/>
                <a:cs typeface="Consolas" panose="020B0609020204030204" pitchFamily="49" charset="0"/>
              </a:rPr>
              <a:t>const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AnswerPage = () =&gt; {</a:t>
            </a:r>
          </a:p>
          <a:p>
            <a:pPr>
              <a:lnSpc>
                <a:spcPts val="1350"/>
              </a:lnSpc>
              <a:buNone/>
            </a:pPr>
            <a:r>
              <a:rPr lang="en-US" sz="1600" b="0" dirty="0">
                <a:solidFill>
                  <a:srgbClr val="569CD6"/>
                </a:solidFill>
                <a:effectLst/>
                <a:latin typeface="Consolas" panose="020B0609020204030204" pitchFamily="49" charset="0"/>
                <a:cs typeface="Consolas" panose="020B0609020204030204" pitchFamily="49" charset="0"/>
              </a:rPr>
              <a:t> const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4FC1FF"/>
                </a:solidFill>
                <a:effectLst/>
                <a:latin typeface="Consolas" panose="020B0609020204030204" pitchFamily="49" charset="0"/>
                <a:cs typeface="Consolas" panose="020B0609020204030204" pitchFamily="49" charset="0"/>
              </a:rPr>
              <a:t>questionID</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handleNewComment, handleNewAnswer } = useAnswerPage();</a:t>
            </a:r>
          </a:p>
          <a:p>
            <a:pPr>
              <a:lnSpc>
                <a:spcPts val="1350"/>
              </a:lnSpc>
              <a:buNone/>
            </a:pP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C586C0"/>
                </a:solidFill>
                <a:effectLst/>
                <a:latin typeface="Consolas" panose="020B0609020204030204" pitchFamily="49" charset="0"/>
                <a:cs typeface="Consolas" panose="020B0609020204030204" pitchFamily="49" charset="0"/>
              </a:rPr>
              <a:t> if</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chemeClr val="tx1"/>
                </a:solidFill>
                <a:effectLst/>
                <a:latin typeface="Consolas" panose="020B0609020204030204" pitchFamily="49" charset="0"/>
                <a:cs typeface="Consolas" panose="020B0609020204030204" pitchFamily="49" charset="0"/>
              </a:rPr>
              <a:t>) {</a:t>
            </a:r>
          </a:p>
          <a:p>
            <a:pPr>
              <a:lnSpc>
                <a:spcPts val="1350"/>
              </a:lnSpc>
              <a:buNone/>
            </a:pPr>
            <a:r>
              <a:rPr lang="en-US" sz="1600" b="0" dirty="0">
                <a:solidFill>
                  <a:srgbClr val="C586C0"/>
                </a:solidFill>
                <a:effectLst/>
                <a:latin typeface="Consolas" panose="020B0609020204030204" pitchFamily="49" charset="0"/>
                <a:cs typeface="Consolas" panose="020B0609020204030204" pitchFamily="49" charset="0"/>
              </a:rPr>
              <a:t>	return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569CD6"/>
                </a:solidFill>
                <a:effectLst/>
                <a:latin typeface="Consolas" panose="020B0609020204030204" pitchFamily="49" charset="0"/>
                <a:cs typeface="Consolas" panose="020B0609020204030204" pitchFamily="49" charset="0"/>
              </a:rPr>
              <a:t>null</a:t>
            </a:r>
            <a:r>
              <a:rPr lang="en-US" sz="1600" b="0" dirty="0">
                <a:solidFill>
                  <a:srgbClr val="CCCCCC"/>
                </a:solidFill>
                <a:effectLst/>
                <a:latin typeface="Consolas" panose="020B0609020204030204" pitchFamily="49" charset="0"/>
                <a:cs typeface="Consolas" panose="020B0609020204030204" pitchFamily="49" charset="0"/>
              </a:rPr>
              <a: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a:t>
            </a:r>
          </a:p>
          <a:p>
            <a:pPr>
              <a:lnSpc>
                <a:spcPts val="1350"/>
              </a:lnSpc>
              <a:buNone/>
            </a:pPr>
            <a:br>
              <a:rPr lang="en-US" sz="1600" b="0" dirty="0">
                <a:solidFill>
                  <a:srgbClr val="CCCCCC"/>
                </a:solidFill>
                <a:effectLst/>
                <a:latin typeface="Consolas" panose="020B0609020204030204" pitchFamily="49" charset="0"/>
                <a:cs typeface="Consolas" panose="020B0609020204030204" pitchFamily="49" charset="0"/>
              </a:rPr>
            </a:br>
            <a:r>
              <a:rPr lang="en-US" sz="1600" b="0" dirty="0">
                <a:solidFill>
                  <a:srgbClr val="C586C0"/>
                </a:solidFill>
                <a:effectLst/>
                <a:latin typeface="Consolas" panose="020B0609020204030204" pitchFamily="49" charset="0"/>
                <a:cs typeface="Consolas" panose="020B0609020204030204" pitchFamily="49" charset="0"/>
              </a:rPr>
              <a:t>return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&lt;&gt;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&lt;</a:t>
            </a:r>
            <a:r>
              <a:rPr lang="en-US" sz="1600" b="0" dirty="0">
                <a:solidFill>
                  <a:srgbClr val="4EC9B0"/>
                </a:solidFill>
                <a:effectLst/>
                <a:latin typeface="Consolas" panose="020B0609020204030204" pitchFamily="49" charset="0"/>
                <a:cs typeface="Consolas" panose="020B0609020204030204" pitchFamily="49" charset="0"/>
              </a:rPr>
              <a:t>VoteComponent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/&gt;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&lt;</a:t>
            </a:r>
            <a:r>
              <a:rPr lang="en-US" sz="1600" b="0" dirty="0">
                <a:solidFill>
                  <a:srgbClr val="4EC9B0"/>
                </a:solidFill>
                <a:effectLst/>
                <a:latin typeface="Consolas" panose="020B0609020204030204" pitchFamily="49" charset="0"/>
                <a:cs typeface="Consolas" panose="020B0609020204030204" pitchFamily="49" charset="0"/>
              </a:rPr>
              <a:t>AnswerHeader</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ansCount</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answers</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length</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title</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title</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chemeClr val="tx1"/>
                </a:solidFill>
                <a:effectLst/>
                <a:latin typeface="Consolas" panose="020B0609020204030204" pitchFamily="49" charset="0"/>
                <a:cs typeface="Consolas" panose="020B0609020204030204" pitchFamily="49" charset="0"/>
              </a:rPr>
              <a:t> /&gt;</a:t>
            </a:r>
            <a:br>
              <a:rPr lang="en-US" sz="1600" b="0" dirty="0">
                <a:solidFill>
                  <a:srgbClr val="808080"/>
                </a:solidFill>
                <a:effectLst/>
                <a:latin typeface="Consolas" panose="020B0609020204030204" pitchFamily="49" charset="0"/>
                <a:cs typeface="Consolas" panose="020B0609020204030204" pitchFamily="49" charset="0"/>
              </a:rPr>
            </a:br>
            <a:endParaRPr lang="en-US" sz="16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236A7A6C-1901-2D92-D167-5A2FB25C736E}"/>
              </a:ext>
            </a:extLst>
          </p:cNvPr>
          <p:cNvSpPr>
            <a:spLocks noGrp="1"/>
          </p:cNvSpPr>
          <p:nvPr>
            <p:ph type="sldNum" sz="quarter" idx="2"/>
          </p:nvPr>
        </p:nvSpPr>
        <p:spPr/>
        <p:txBody>
          <a:bodyPr/>
          <a:lstStyle/>
          <a:p>
            <a:fld id="{86CB4B4D-7CA3-9044-876B-883B54F8677D}" type="slidenum">
              <a:rPr lang="en-US" smtClean="0"/>
              <a:t>38</a:t>
            </a:fld>
            <a:endParaRPr lang="en-US"/>
          </a:p>
        </p:txBody>
      </p:sp>
      <p:sp>
        <p:nvSpPr>
          <p:cNvPr id="5" name="Arrow: Left 7">
            <a:extLst>
              <a:ext uri="{FF2B5EF4-FFF2-40B4-BE49-F238E27FC236}">
                <a16:creationId xmlns:a16="http://schemas.microsoft.com/office/drawing/2014/main" id="{E811AB7A-0E7E-64D1-0BB2-202A570047F8}"/>
              </a:ext>
            </a:extLst>
          </p:cNvPr>
          <p:cNvSpPr/>
          <p:nvPr/>
        </p:nvSpPr>
        <p:spPr>
          <a:xfrm rot="2228837">
            <a:off x="9358568" y="3298475"/>
            <a:ext cx="1542356" cy="1161629"/>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600" dirty="0"/>
              <a:t>Custom hook being used.</a:t>
            </a:r>
            <a:endParaRPr kumimoji="0" lang="en-US" sz="1600" b="0" i="0" u="none" strike="noStrike" cap="none" spc="0" normalizeH="0" baseline="0" dirty="0">
              <a:ln>
                <a:noFill/>
              </a:ln>
              <a:solidFill>
                <a:srgbClr val="000000"/>
              </a:solidFill>
              <a:effectLst/>
              <a:uFillTx/>
              <a:sym typeface="Calibri"/>
            </a:endParaRPr>
          </a:p>
        </p:txBody>
      </p:sp>
    </p:spTree>
    <p:extLst>
      <p:ext uri="{BB962C8B-B14F-4D97-AF65-F5344CB8AC3E}">
        <p14:creationId xmlns:p14="http://schemas.microsoft.com/office/powerpoint/2010/main" val="9092525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48781-F0D2-805B-C906-843C22AB8885}"/>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9A1B7619-0EDF-A734-9E50-931221B0DD9A}"/>
              </a:ext>
            </a:extLst>
          </p:cNvPr>
          <p:cNvSpPr txBox="1"/>
          <p:nvPr/>
        </p:nvSpPr>
        <p:spPr>
          <a:xfrm>
            <a:off x="1107028" y="2508081"/>
            <a:ext cx="7913915" cy="156966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600" b="0" dirty="0">
                <a:solidFill>
                  <a:srgbClr val="AF00DB"/>
                </a:solidFill>
                <a:effectLst/>
                <a:latin typeface="Consolas" panose="020B0609020204030204" pitchFamily="49" charset="0"/>
              </a:rPr>
              <a:t>import</a:t>
            </a:r>
            <a:r>
              <a:rPr lang="en-US" sz="1600" b="0" dirty="0">
                <a:solidFill>
                  <a:srgbClr val="000000"/>
                </a:solidFill>
                <a:effectLst/>
                <a:latin typeface="Consolas" panose="020B0609020204030204" pitchFamily="49" charset="0"/>
              </a:rPr>
              <a:t> { </a:t>
            </a:r>
            <a:r>
              <a:rPr lang="en-US" sz="1600" b="0" dirty="0" err="1">
                <a:solidFill>
                  <a:srgbClr val="001080"/>
                </a:solidFill>
                <a:effectLst/>
                <a:latin typeface="Consolas" panose="020B0609020204030204" pitchFamily="49" charset="0"/>
              </a:rPr>
              <a:t>useContext</a:t>
            </a:r>
            <a:r>
              <a:rPr lang="en-US" sz="1600" b="0" dirty="0">
                <a:solidFill>
                  <a:srgbClr val="000000"/>
                </a:solidFill>
                <a:effectLst/>
                <a:latin typeface="Consolas" panose="020B0609020204030204" pitchFamily="49" charset="0"/>
              </a:rPr>
              <a:t> } </a:t>
            </a:r>
            <a:r>
              <a:rPr lang="en-US" sz="1600" b="0" dirty="0">
                <a:solidFill>
                  <a:srgbClr val="AF00DB"/>
                </a:solidFill>
                <a:effectLst/>
                <a:latin typeface="Consolas" panose="020B0609020204030204" pitchFamily="49" charset="0"/>
              </a:rPr>
              <a:t>from</a:t>
            </a:r>
            <a:r>
              <a:rPr lang="en-US" sz="1600" b="0" dirty="0">
                <a:solidFill>
                  <a:srgbClr val="000000"/>
                </a:solidFill>
                <a:effectLst/>
                <a:latin typeface="Consolas" panose="020B0609020204030204" pitchFamily="49" charset="0"/>
              </a:rPr>
              <a:t> </a:t>
            </a:r>
            <a:r>
              <a:rPr lang="en-US" sz="1600" b="0" dirty="0">
                <a:solidFill>
                  <a:srgbClr val="A31515"/>
                </a:solidFill>
                <a:effectLst/>
                <a:latin typeface="Consolas" panose="020B0609020204030204" pitchFamily="49" charset="0"/>
              </a:rPr>
              <a:t>‘react'</a:t>
            </a:r>
            <a:r>
              <a:rPr lang="en-US" sz="1600" b="0" dirty="0">
                <a:solidFill>
                  <a:srgbClr val="000000"/>
                </a:solidFill>
                <a:effectLst/>
                <a:latin typeface="Consolas" panose="020B0609020204030204" pitchFamily="49" charset="0"/>
              </a:rPr>
              <a:t>;</a:t>
            </a:r>
          </a:p>
          <a:p>
            <a:br>
              <a:rPr lang="en-US" sz="1600" b="0" dirty="0">
                <a:solidFill>
                  <a:srgbClr val="000000"/>
                </a:solidFill>
                <a:effectLst/>
                <a:latin typeface="Consolas" panose="020B0609020204030204" pitchFamily="49" charset="0"/>
              </a:rPr>
            </a:br>
            <a:r>
              <a:rPr lang="en-US" sz="1600" b="0" dirty="0">
                <a:solidFill>
                  <a:srgbClr val="0000FF"/>
                </a:solidFill>
                <a:effectLst/>
                <a:latin typeface="Consolas" panose="020B0609020204030204" pitchFamily="49" charset="0"/>
              </a:rPr>
              <a:t>function</a:t>
            </a:r>
            <a:r>
              <a:rPr lang="en-US" sz="1600" b="0" dirty="0">
                <a:solidFill>
                  <a:srgbClr val="000000"/>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myButtonComponent</a:t>
            </a:r>
            <a:r>
              <a:rPr lang="en-US" sz="1600" b="0" dirty="0">
                <a:solidFill>
                  <a:srgbClr val="000000"/>
                </a:solidFill>
                <a:effectLst/>
                <a:latin typeface="Consolas" panose="020B0609020204030204" pitchFamily="49" charset="0"/>
              </a:rPr>
              <a:t>() {</a:t>
            </a:r>
          </a:p>
          <a:p>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 theme = </a:t>
            </a:r>
            <a:r>
              <a:rPr lang="en-US" sz="1600" b="0" dirty="0" err="1">
                <a:solidFill>
                  <a:srgbClr val="0000FF"/>
                </a:solidFill>
                <a:effectLst/>
                <a:latin typeface="Consolas" panose="020B0609020204030204" pitchFamily="49" charset="0"/>
              </a:rPr>
              <a:t>useContext</a:t>
            </a:r>
            <a:r>
              <a:rPr lang="en-US" sz="1600" b="0" dirty="0">
                <a:solidFill>
                  <a:srgbClr val="0000FF"/>
                </a:solidFill>
                <a:effectLst/>
                <a:latin typeface="Consolas" panose="020B0609020204030204" pitchFamily="49" charset="0"/>
              </a:rPr>
              <a:t>(</a:t>
            </a:r>
            <a:r>
              <a:rPr lang="en-US" sz="1600" b="0" dirty="0" err="1">
                <a:solidFill>
                  <a:srgbClr val="0000FF"/>
                </a:solidFill>
                <a:effectLst/>
                <a:latin typeface="Consolas" panose="020B0609020204030204" pitchFamily="49" charset="0"/>
              </a:rPr>
              <a:t>ThemeContext</a:t>
            </a:r>
            <a:r>
              <a:rPr lang="en-US" sz="1600" b="0" dirty="0">
                <a:solidFill>
                  <a:srgbClr val="0000FF"/>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008000"/>
                </a:solidFill>
                <a:effectLst/>
                <a:latin typeface="Consolas" panose="020B0609020204030204" pitchFamily="49" charset="0"/>
              </a:rPr>
              <a:t>// ...</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a:t>
            </a:r>
          </a:p>
        </p:txBody>
      </p:sp>
      <p:sp>
        <p:nvSpPr>
          <p:cNvPr id="2" name="Title 1">
            <a:extLst>
              <a:ext uri="{FF2B5EF4-FFF2-40B4-BE49-F238E27FC236}">
                <a16:creationId xmlns:a16="http://schemas.microsoft.com/office/drawing/2014/main" id="{77BA74D5-701D-03EB-9C40-1BDF54E8D3B1}"/>
              </a:ext>
            </a:extLst>
          </p:cNvPr>
          <p:cNvSpPr>
            <a:spLocks noGrp="1"/>
          </p:cNvSpPr>
          <p:nvPr>
            <p:ph type="title"/>
          </p:nvPr>
        </p:nvSpPr>
        <p:spPr/>
        <p:txBody>
          <a:bodyPr>
            <a:normAutofit/>
          </a:bodyPr>
          <a:lstStyle/>
          <a:p>
            <a:r>
              <a:rPr lang="en-US" dirty="0"/>
              <a:t>There are several other React Hooks that might be useful.</a:t>
            </a:r>
          </a:p>
        </p:txBody>
      </p:sp>
      <p:sp>
        <p:nvSpPr>
          <p:cNvPr id="6" name="TextBox 5">
            <a:extLst>
              <a:ext uri="{FF2B5EF4-FFF2-40B4-BE49-F238E27FC236}">
                <a16:creationId xmlns:a16="http://schemas.microsoft.com/office/drawing/2014/main" id="{13D6021F-AF93-BC6B-039D-5A7F53A8E4D3}"/>
              </a:ext>
            </a:extLst>
          </p:cNvPr>
          <p:cNvSpPr txBox="1"/>
          <p:nvPr/>
        </p:nvSpPr>
        <p:spPr>
          <a:xfrm>
            <a:off x="6946711" y="6149326"/>
            <a:ext cx="447975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r>
              <a:rPr lang="en-US" dirty="0">
                <a:hlinkClick r:id="rId3"/>
              </a:rPr>
              <a:t>https://react.dev/reference/react/useContext</a:t>
            </a:r>
            <a:r>
              <a:rPr lang="en-US" dirty="0"/>
              <a:t> </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4" name="Slide Number Placeholder 3">
            <a:extLst>
              <a:ext uri="{FF2B5EF4-FFF2-40B4-BE49-F238E27FC236}">
                <a16:creationId xmlns:a16="http://schemas.microsoft.com/office/drawing/2014/main" id="{879ECBE7-E97E-6C0E-9EEB-7F117711C529}"/>
              </a:ext>
            </a:extLst>
          </p:cNvPr>
          <p:cNvSpPr>
            <a:spLocks noGrp="1"/>
          </p:cNvSpPr>
          <p:nvPr>
            <p:ph type="sldNum" sz="quarter" idx="2"/>
          </p:nvPr>
        </p:nvSpPr>
        <p:spPr/>
        <p:txBody>
          <a:bodyPr/>
          <a:lstStyle/>
          <a:p>
            <a:fld id="{86CB4B4D-7CA3-9044-876B-883B54F8677D}" type="slidenum">
              <a:rPr lang="en-US" smtClean="0"/>
              <a:t>39</a:t>
            </a:fld>
            <a:endParaRPr lang="en-US"/>
          </a:p>
        </p:txBody>
      </p:sp>
      <p:sp>
        <p:nvSpPr>
          <p:cNvPr id="3" name="Content Placeholder 2">
            <a:extLst>
              <a:ext uri="{FF2B5EF4-FFF2-40B4-BE49-F238E27FC236}">
                <a16:creationId xmlns:a16="http://schemas.microsoft.com/office/drawing/2014/main" id="{CA775DFE-269B-AAB3-687F-3C01C99CF944}"/>
              </a:ext>
            </a:extLst>
          </p:cNvPr>
          <p:cNvSpPr txBox="1">
            <a:spLocks noGrp="1"/>
          </p:cNvSpPr>
          <p:nvPr>
            <p:ph type="body" idx="1"/>
          </p:nvPr>
        </p:nvSpPr>
        <p:spPr>
          <a:xfrm>
            <a:off x="954082" y="1570903"/>
            <a:ext cx="10472379" cy="5092162"/>
          </a:xfrm>
          <a:prstGeom prst="rect">
            <a:avLst/>
          </a:prstGeom>
        </p:spPr>
        <p:txBody>
          <a:bodyPr/>
          <a:lstStyle/>
          <a:p>
            <a:r>
              <a:rPr lang="en-US" dirty="0"/>
              <a:t>React Context allows you to share state between deeply nested components more easily</a:t>
            </a:r>
          </a:p>
          <a:p>
            <a:endParaRPr lang="en-US" dirty="0"/>
          </a:p>
          <a:p>
            <a:endParaRPr lang="en-US" dirty="0"/>
          </a:p>
          <a:p>
            <a:endParaRPr lang="en-US" dirty="0"/>
          </a:p>
          <a:p>
            <a:endParaRPr lang="en-US" dirty="0"/>
          </a:p>
          <a:p>
            <a:r>
              <a:rPr lang="en-US" dirty="0" err="1"/>
              <a:t>useRef</a:t>
            </a:r>
            <a:r>
              <a:rPr lang="en-US" dirty="0"/>
              <a:t> Hook lets you reference a value that’s not needed for rendering</a:t>
            </a:r>
          </a:p>
          <a:p>
            <a:r>
              <a:rPr lang="en-US" dirty="0" err="1"/>
              <a:t>useEffectEvent</a:t>
            </a:r>
            <a:r>
              <a:rPr lang="en-US" dirty="0"/>
              <a:t> Hook lets you extract non-reactive logic from your Effects into a reusable function.</a:t>
            </a:r>
          </a:p>
        </p:txBody>
      </p:sp>
    </p:spTree>
    <p:extLst>
      <p:ext uri="{BB962C8B-B14F-4D97-AF65-F5344CB8AC3E}">
        <p14:creationId xmlns:p14="http://schemas.microsoft.com/office/powerpoint/2010/main" val="192638928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CB8AB8A6-3946-36F5-47EA-C69393119EAE}"/>
              </a:ext>
            </a:extLst>
          </p:cNvPr>
          <p:cNvSpPr txBox="1"/>
          <p:nvPr/>
        </p:nvSpPr>
        <p:spPr>
          <a:xfrm>
            <a:off x="968827" y="1839406"/>
            <a:ext cx="7913915"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AF00DB"/>
                </a:solidFill>
                <a:effectLst/>
                <a:latin typeface="Consolas" panose="020B0609020204030204" pitchFamily="49" charset="0"/>
              </a:rPr>
              <a:t>import</a:t>
            </a:r>
            <a:r>
              <a:rPr lang="en-US" b="0" dirty="0">
                <a:solidFill>
                  <a:srgbClr val="000000"/>
                </a:solidFill>
                <a:effectLst/>
                <a:latin typeface="Consolas" panose="020B0609020204030204" pitchFamily="49" charset="0"/>
              </a:rPr>
              <a:t> { </a:t>
            </a:r>
            <a:r>
              <a:rPr lang="en-US" b="0" dirty="0" err="1">
                <a:solidFill>
                  <a:srgbClr val="001080"/>
                </a:solidFill>
                <a:effectLst/>
                <a:latin typeface="Consolas" panose="020B0609020204030204" pitchFamily="49" charset="0"/>
              </a:rPr>
              <a:t>clockServer</a:t>
            </a:r>
            <a:r>
              <a:rPr lang="en-US" b="0" dirty="0">
                <a:solidFill>
                  <a:srgbClr val="000000"/>
                </a:solidFill>
                <a:effectLst/>
                <a:latin typeface="Consolas" panose="020B0609020204030204" pitchFamily="49" charset="0"/>
              </a:rPr>
              <a:t> } </a:t>
            </a:r>
            <a:r>
              <a:rPr lang="en-US" b="0" dirty="0">
                <a:solidFill>
                  <a:srgbClr val="AF00DB"/>
                </a:solidFill>
                <a:effectLst/>
                <a:latin typeface="Consolas" panose="020B0609020204030204" pitchFamily="49" charset="0"/>
              </a:rPr>
              <a:t>from</a:t>
            </a:r>
            <a:r>
              <a:rPr lang="en-US" b="0" dirty="0">
                <a:solidFill>
                  <a:srgbClr val="000000"/>
                </a:solidFill>
                <a:effectLst/>
                <a:latin typeface="Consolas" panose="020B0609020204030204" pitchFamily="49" charset="0"/>
              </a:rPr>
              <a:t> </a:t>
            </a:r>
            <a:r>
              <a:rPr lang="en-US" b="0" dirty="0">
                <a:solidFill>
                  <a:srgbClr val="A31515"/>
                </a:solidFill>
                <a:effectLst/>
                <a:latin typeface="Consolas" panose="020B0609020204030204" pitchFamily="49" charset="0"/>
              </a:rPr>
              <a:t>'./clock.js'</a:t>
            </a:r>
            <a:r>
              <a:rPr lang="en-US" b="0" dirty="0">
                <a:solidFill>
                  <a:srgbClr val="000000"/>
                </a:solidFill>
                <a:effectLst/>
                <a:latin typeface="Consolas" panose="020B0609020204030204" pitchFamily="49" charset="0"/>
              </a:rPr>
              <a:t>;</a:t>
            </a:r>
          </a:p>
          <a:p>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795E26"/>
                </a:solidFill>
                <a:effectLst/>
                <a:latin typeface="Consolas" panose="020B0609020204030204" pitchFamily="49" charset="0"/>
              </a:rPr>
              <a:t>ClockClient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795E26"/>
                </a:solidFill>
                <a:effectLst/>
                <a:latin typeface="Consolas" panose="020B0609020204030204" pitchFamily="49" charset="0"/>
              </a:rPr>
              <a:t>useEffect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a:solidFill>
                  <a:srgbClr val="0070C1"/>
                </a:solidFill>
                <a:effectLst/>
                <a:latin typeface="Consolas" panose="020B0609020204030204" pitchFamily="49" charset="0"/>
              </a:rPr>
              <a:t>connection</a:t>
            </a:r>
            <a:r>
              <a:rPr lang="en-US" b="0" dirty="0">
                <a:solidFill>
                  <a:srgbClr val="000000"/>
                </a:solidFill>
                <a:effectLst/>
                <a:latin typeface="Consolas" panose="020B0609020204030204" pitchFamily="49" charset="0"/>
              </a:rPr>
              <a:t> = </a:t>
            </a:r>
            <a:r>
              <a:rPr lang="en-US" b="0" dirty="0" err="1">
                <a:solidFill>
                  <a:srgbClr val="001080"/>
                </a:solidFill>
                <a:effectLst/>
                <a:latin typeface="Consolas" panose="020B0609020204030204" pitchFamily="49" charset="0"/>
              </a:rPr>
              <a:t>clockServer</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createConnection</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connection</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connect</a:t>
            </a:r>
            <a:r>
              <a:rPr lang="en-US" b="0" dirty="0">
                <a:solidFill>
                  <a:srgbClr val="000000"/>
                </a:solidFill>
                <a:effectLst/>
                <a:latin typeface="Consolas" panose="020B0609020204030204" pitchFamily="49" charset="0"/>
              </a:rPr>
              <a:t>();</a:t>
            </a:r>
          </a:p>
          <a:p>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connection</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disconnect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a:t>
            </a:r>
          </a:p>
        </p:txBody>
      </p:sp>
      <p:sp>
        <p:nvSpPr>
          <p:cNvPr id="2" name="Title 1">
            <a:extLst>
              <a:ext uri="{FF2B5EF4-FFF2-40B4-BE49-F238E27FC236}">
                <a16:creationId xmlns:a16="http://schemas.microsoft.com/office/drawing/2014/main" id="{784A4F4F-C4AE-D1C0-3F12-9DB3018AC09E}"/>
              </a:ext>
            </a:extLst>
          </p:cNvPr>
          <p:cNvSpPr>
            <a:spLocks noGrp="1"/>
          </p:cNvSpPr>
          <p:nvPr>
            <p:ph type="title"/>
          </p:nvPr>
        </p:nvSpPr>
        <p:spPr/>
        <p:txBody>
          <a:bodyPr/>
          <a:lstStyle/>
          <a:p>
            <a:r>
              <a:rPr lang="en-US" dirty="0"/>
              <a:t>useEffect is a mechanism for synchronizing a component with an external system</a:t>
            </a:r>
          </a:p>
        </p:txBody>
      </p:sp>
      <p:sp>
        <p:nvSpPr>
          <p:cNvPr id="6" name="TextBox 5">
            <a:extLst>
              <a:ext uri="{FF2B5EF4-FFF2-40B4-BE49-F238E27FC236}">
                <a16:creationId xmlns:a16="http://schemas.microsoft.com/office/drawing/2014/main" id="{DA2921BC-D96C-CE4E-A24A-793135B0040D}"/>
              </a:ext>
            </a:extLst>
          </p:cNvPr>
          <p:cNvSpPr txBox="1"/>
          <p:nvPr/>
        </p:nvSpPr>
        <p:spPr>
          <a:xfrm>
            <a:off x="6946711" y="6149326"/>
            <a:ext cx="423449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hlinkClick r:id="rId3"/>
              </a:rPr>
              <a:t>https://react.dev/reference/react/useEffect</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4" name="Slide Number Placeholder 3">
            <a:extLst>
              <a:ext uri="{FF2B5EF4-FFF2-40B4-BE49-F238E27FC236}">
                <a16:creationId xmlns:a16="http://schemas.microsoft.com/office/drawing/2014/main" id="{C106D35E-F8BC-CC43-CE14-43CAA45C74E9}"/>
              </a:ext>
            </a:extLst>
          </p:cNvPr>
          <p:cNvSpPr>
            <a:spLocks noGrp="1"/>
          </p:cNvSpPr>
          <p:nvPr>
            <p:ph type="sldNum" sz="quarter" idx="2"/>
          </p:nvPr>
        </p:nvSpPr>
        <p:spPr/>
        <p:txBody>
          <a:bodyPr/>
          <a:lstStyle/>
          <a:p>
            <a:fld id="{86CB4B4D-7CA3-9044-876B-883B54F8677D}" type="slidenum">
              <a:rPr lang="en-US" smtClean="0"/>
              <a:t>4</a:t>
            </a:fld>
            <a:endParaRPr lang="en-US"/>
          </a:p>
        </p:txBody>
      </p:sp>
      <p:sp>
        <p:nvSpPr>
          <p:cNvPr id="8" name="Arrow: Left 7">
            <a:extLst>
              <a:ext uri="{FF2B5EF4-FFF2-40B4-BE49-F238E27FC236}">
                <a16:creationId xmlns:a16="http://schemas.microsoft.com/office/drawing/2014/main" id="{26C3FA75-64CA-C959-0B28-81AD3FB51474}"/>
              </a:ext>
            </a:extLst>
          </p:cNvPr>
          <p:cNvSpPr/>
          <p:nvPr/>
        </p:nvSpPr>
        <p:spPr>
          <a:xfrm>
            <a:off x="8135634" y="2655869"/>
            <a:ext cx="2117558"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Action to take on first render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9" name="Arrow: Left 8">
            <a:extLst>
              <a:ext uri="{FF2B5EF4-FFF2-40B4-BE49-F238E27FC236}">
                <a16:creationId xmlns:a16="http://schemas.microsoft.com/office/drawing/2014/main" id="{311E723F-5709-3B3B-ABAE-5401E8EF42BA}"/>
              </a:ext>
            </a:extLst>
          </p:cNvPr>
          <p:cNvSpPr/>
          <p:nvPr/>
        </p:nvSpPr>
        <p:spPr>
          <a:xfrm>
            <a:off x="5335376" y="3943144"/>
            <a:ext cx="3547366"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Action to take when component dismounts</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grpSp>
        <p:nvGrpSpPr>
          <p:cNvPr id="21" name="Group 20">
            <a:extLst>
              <a:ext uri="{FF2B5EF4-FFF2-40B4-BE49-F238E27FC236}">
                <a16:creationId xmlns:a16="http://schemas.microsoft.com/office/drawing/2014/main" id="{6DF6F86B-92DB-2A6F-C86C-D9D8E5D4BF9A}"/>
              </a:ext>
            </a:extLst>
          </p:cNvPr>
          <p:cNvGrpSpPr/>
          <p:nvPr/>
        </p:nvGrpSpPr>
        <p:grpSpPr>
          <a:xfrm>
            <a:off x="1687285" y="5227050"/>
            <a:ext cx="2797629" cy="1229003"/>
            <a:chOff x="1687285" y="5227050"/>
            <a:chExt cx="2797629" cy="1229003"/>
          </a:xfrm>
        </p:grpSpPr>
        <p:cxnSp>
          <p:nvCxnSpPr>
            <p:cNvPr id="17" name="Straight Arrow Connector 16">
              <a:extLst>
                <a:ext uri="{FF2B5EF4-FFF2-40B4-BE49-F238E27FC236}">
                  <a16:creationId xmlns:a16="http://schemas.microsoft.com/office/drawing/2014/main" id="{FC0317B6-86FE-BD0A-7F68-B2D5D5675C48}"/>
                </a:ext>
              </a:extLst>
            </p:cNvPr>
            <p:cNvCxnSpPr>
              <a:cxnSpLocks/>
            </p:cNvCxnSpPr>
            <p:nvPr/>
          </p:nvCxnSpPr>
          <p:spPr>
            <a:xfrm flipH="1" flipV="1">
              <a:off x="1949200" y="5227050"/>
              <a:ext cx="790152" cy="614501"/>
            </a:xfrm>
            <a:prstGeom prst="straightConnector1">
              <a:avLst/>
            </a:prstGeom>
            <a:noFill/>
            <a:ln w="63500" cap="flat">
              <a:solidFill>
                <a:schemeClr val="bg1">
                  <a:lumMod val="65000"/>
                </a:schemeClr>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15" name="Rectangle 14">
              <a:extLst>
                <a:ext uri="{FF2B5EF4-FFF2-40B4-BE49-F238E27FC236}">
                  <a16:creationId xmlns:a16="http://schemas.microsoft.com/office/drawing/2014/main" id="{B0B99846-94B1-FB3E-25E9-00C8357F84CE}"/>
                </a:ext>
              </a:extLst>
            </p:cNvPr>
            <p:cNvSpPr/>
            <p:nvPr/>
          </p:nvSpPr>
          <p:spPr>
            <a:xfrm>
              <a:off x="1687285" y="5809724"/>
              <a:ext cx="2797629" cy="646329"/>
            </a:xfrm>
            <a:prstGeom prst="rect">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en-US" dirty="0"/>
                <a:t>Empty array says: do this on first render only</a:t>
              </a:r>
            </a:p>
          </p:txBody>
        </p:sp>
      </p:grpSp>
    </p:spTree>
    <p:extLst>
      <p:ext uri="{BB962C8B-B14F-4D97-AF65-F5344CB8AC3E}">
        <p14:creationId xmlns:p14="http://schemas.microsoft.com/office/powerpoint/2010/main" val="341412721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AF94-963D-F2B7-037D-567B2D0A9AC5}"/>
              </a:ext>
            </a:extLst>
          </p:cNvPr>
          <p:cNvSpPr>
            <a:spLocks noGrp="1"/>
          </p:cNvSpPr>
          <p:nvPr>
            <p:ph type="title"/>
          </p:nvPr>
        </p:nvSpPr>
        <p:spPr/>
        <p:txBody>
          <a:bodyPr/>
          <a:lstStyle/>
          <a:p>
            <a:r>
              <a:rPr lang="en-US" dirty="0"/>
              <a:t>Lesson 6.3 Testing your React components</a:t>
            </a:r>
          </a:p>
        </p:txBody>
      </p:sp>
      <p:sp>
        <p:nvSpPr>
          <p:cNvPr id="3" name="Text Placeholder 2">
            <a:extLst>
              <a:ext uri="{FF2B5EF4-FFF2-40B4-BE49-F238E27FC236}">
                <a16:creationId xmlns:a16="http://schemas.microsoft.com/office/drawing/2014/main" id="{A3D4AA8D-F018-70EF-F30A-1E342E6AEA77}"/>
              </a:ext>
            </a:extLst>
          </p:cNvPr>
          <p:cNvSpPr>
            <a:spLocks noGrp="1"/>
          </p:cNvSpPr>
          <p:nvPr>
            <p:ph type="body" sz="half" idx="1"/>
          </p:nvPr>
        </p:nvSpPr>
        <p:spPr/>
        <p:txBody>
          <a:bodyPr/>
          <a:lstStyle/>
          <a:p>
            <a:endParaRPr lang="en-US"/>
          </a:p>
        </p:txBody>
      </p:sp>
      <p:sp>
        <p:nvSpPr>
          <p:cNvPr id="4" name="Slide Number Placeholder 3">
            <a:extLst>
              <a:ext uri="{FF2B5EF4-FFF2-40B4-BE49-F238E27FC236}">
                <a16:creationId xmlns:a16="http://schemas.microsoft.com/office/drawing/2014/main" id="{65F151D8-C1FC-D558-5F28-4CD314864FDA}"/>
              </a:ext>
            </a:extLst>
          </p:cNvPr>
          <p:cNvSpPr>
            <a:spLocks noGrp="1"/>
          </p:cNvSpPr>
          <p:nvPr>
            <p:ph type="sldNum" sz="quarter" idx="2"/>
          </p:nvPr>
        </p:nvSpPr>
        <p:spPr/>
        <p:txBody>
          <a:bodyPr/>
          <a:lstStyle/>
          <a:p>
            <a:fld id="{86CB4B4D-7CA3-9044-876B-883B54F8677D}" type="slidenum">
              <a:rPr lang="en-US" smtClean="0"/>
              <a:t>40</a:t>
            </a:fld>
            <a:endParaRPr lang="en-US"/>
          </a:p>
        </p:txBody>
      </p:sp>
    </p:spTree>
    <p:extLst>
      <p:ext uri="{BB962C8B-B14F-4D97-AF65-F5344CB8AC3E}">
        <p14:creationId xmlns:p14="http://schemas.microsoft.com/office/powerpoint/2010/main" val="2308735133"/>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 name="Title 1"/>
          <p:cNvSpPr txBox="1">
            <a:spLocks noGrp="1"/>
          </p:cNvSpPr>
          <p:nvPr>
            <p:ph type="title"/>
          </p:nvPr>
        </p:nvSpPr>
        <p:spPr>
          <a:xfrm>
            <a:off x="838200" y="18255"/>
            <a:ext cx="10515600" cy="1325563"/>
          </a:xfrm>
          <a:prstGeom prst="rect">
            <a:avLst/>
          </a:prstGeom>
        </p:spPr>
        <p:txBody>
          <a:bodyPr/>
          <a:lstStyle/>
          <a:p>
            <a:r>
              <a:rPr lang="en-US" dirty="0"/>
              <a:t>Testing React components</a:t>
            </a:r>
            <a:endParaRPr dirty="0"/>
          </a:p>
        </p:txBody>
      </p:sp>
      <p:sp>
        <p:nvSpPr>
          <p:cNvPr id="371" name="Content Placeholder 2"/>
          <p:cNvSpPr txBox="1">
            <a:spLocks noGrp="1"/>
          </p:cNvSpPr>
          <p:nvPr>
            <p:ph type="body" idx="1"/>
          </p:nvPr>
        </p:nvSpPr>
        <p:spPr>
          <a:xfrm>
            <a:off x="838200" y="1500160"/>
            <a:ext cx="7887345" cy="4351338"/>
          </a:xfrm>
          <a:prstGeom prst="rect">
            <a:avLst/>
          </a:prstGeom>
        </p:spPr>
        <p:txBody>
          <a:bodyPr/>
          <a:lstStyle/>
          <a:p>
            <a:r>
              <a:rPr lang="en-US" dirty="0"/>
              <a:t>The AAA pattern ("Assemble/Act/Assess") still applies</a:t>
            </a:r>
          </a:p>
          <a:p>
            <a:r>
              <a:rPr lang="en-US" dirty="0"/>
              <a:t>Need a test double for the React system</a:t>
            </a:r>
          </a:p>
          <a:p>
            <a:pPr lvl="1"/>
            <a:r>
              <a:rPr lang="en-US" dirty="0"/>
              <a:t>render components into a "virtual </a:t>
            </a:r>
            <a:r>
              <a:rPr lang="en-US" dirty="0" err="1"/>
              <a:t>dom</a:t>
            </a:r>
            <a:r>
              <a:rPr lang="en-US" dirty="0"/>
              <a:t>" or into a captive web browser</a:t>
            </a:r>
          </a:p>
          <a:p>
            <a:r>
              <a:rPr lang="en-US" dirty="0"/>
              <a:t>We'll be using a package called "Playwright" to do this.</a:t>
            </a:r>
          </a:p>
        </p:txBody>
      </p:sp>
      <p:sp>
        <p:nvSpPr>
          <p:cNvPr id="372"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41</a:t>
            </a:fld>
            <a:endParaRP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D6850-1CA2-FEBB-B30C-05C8B7FE6D5D}"/>
              </a:ext>
            </a:extLst>
          </p:cNvPr>
          <p:cNvSpPr>
            <a:spLocks noGrp="1"/>
          </p:cNvSpPr>
          <p:nvPr>
            <p:ph type="title"/>
          </p:nvPr>
        </p:nvSpPr>
        <p:spPr/>
        <p:txBody>
          <a:bodyPr/>
          <a:lstStyle/>
          <a:p>
            <a:r>
              <a:rPr lang="en-US" dirty="0"/>
              <a:t>Recall: Most tests are in AAA form: Assemble/Act/Assess</a:t>
            </a:r>
          </a:p>
        </p:txBody>
      </p:sp>
      <p:sp>
        <p:nvSpPr>
          <p:cNvPr id="4" name="Slide Number Placeholder 3">
            <a:extLst>
              <a:ext uri="{FF2B5EF4-FFF2-40B4-BE49-F238E27FC236}">
                <a16:creationId xmlns:a16="http://schemas.microsoft.com/office/drawing/2014/main" id="{A964C0F9-7D28-D578-2FEB-C76E386D547A}"/>
              </a:ext>
            </a:extLst>
          </p:cNvPr>
          <p:cNvSpPr>
            <a:spLocks noGrp="1"/>
          </p:cNvSpPr>
          <p:nvPr>
            <p:ph type="sldNum" sz="quarter" idx="12"/>
          </p:nvPr>
        </p:nvSpPr>
        <p:spPr/>
        <p:txBody>
          <a:bodyPr/>
          <a:lstStyle/>
          <a:p>
            <a:fld id="{20F37917-FD3A-4669-9018-DA04BCDD3D75}" type="slidenum">
              <a:rPr lang="en-US" smtClean="0"/>
              <a:t>42</a:t>
            </a:fld>
            <a:endParaRPr lang="en-US"/>
          </a:p>
        </p:txBody>
      </p:sp>
      <p:sp>
        <p:nvSpPr>
          <p:cNvPr id="6" name="TextBox 5">
            <a:extLst>
              <a:ext uri="{FF2B5EF4-FFF2-40B4-BE49-F238E27FC236}">
                <a16:creationId xmlns:a16="http://schemas.microsoft.com/office/drawing/2014/main" id="{767C5B6E-6AE0-F544-0A66-BA1917FA6AB2}"/>
              </a:ext>
            </a:extLst>
          </p:cNvPr>
          <p:cNvSpPr txBox="1"/>
          <p:nvPr/>
        </p:nvSpPr>
        <p:spPr>
          <a:xfrm>
            <a:off x="472348" y="1631794"/>
            <a:ext cx="11247304" cy="304698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400" b="0" dirty="0">
                <a:solidFill>
                  <a:srgbClr val="795E26"/>
                </a:solidFill>
                <a:effectLst/>
                <a:latin typeface="Consolas" panose="020B0609020204030204" pitchFamily="49" charset="0"/>
              </a:rPr>
              <a:t>test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addStudent</a:t>
            </a:r>
            <a:r>
              <a:rPr lang="en-US" sz="2400" b="0" dirty="0">
                <a:solidFill>
                  <a:srgbClr val="A31515"/>
                </a:solidFill>
                <a:effectLst/>
                <a:latin typeface="Consolas" panose="020B0609020204030204" pitchFamily="49" charset="0"/>
              </a:rPr>
              <a:t> should add a student to the database'</a:t>
            </a:r>
            <a:r>
              <a:rPr lang="en-US" sz="2400" b="0" dirty="0">
                <a:solidFill>
                  <a:srgbClr val="000000"/>
                </a:solidFill>
                <a:effectLst/>
                <a:latin typeface="Consolas" panose="020B0609020204030204" pitchFamily="49" charset="0"/>
              </a:rPr>
              <a:t>, ()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const </a:t>
            </a:r>
            <a:r>
              <a:rPr lang="en-US" sz="2400" b="0" dirty="0" err="1">
                <a:solidFill>
                  <a:srgbClr val="008000"/>
                </a:solidFill>
                <a:effectLst/>
                <a:latin typeface="Consolas" panose="020B0609020204030204" pitchFamily="49" charset="0"/>
              </a:rPr>
              <a:t>db</a:t>
            </a:r>
            <a:r>
              <a:rPr lang="en-US" sz="2400" b="0" dirty="0">
                <a:solidFill>
                  <a:srgbClr val="008000"/>
                </a:solidFill>
                <a:effectLst/>
                <a:latin typeface="Consolas" panose="020B0609020204030204" pitchFamily="49" charset="0"/>
              </a:rPr>
              <a:t> = new </a:t>
            </a:r>
            <a:r>
              <a:rPr lang="en-US" sz="2400" b="0" dirty="0" err="1">
                <a:solidFill>
                  <a:srgbClr val="008000"/>
                </a:solidFill>
                <a:effectLst/>
                <a:latin typeface="Consolas" panose="020B0609020204030204" pitchFamily="49" charset="0"/>
              </a:rPr>
              <a:t>DataBase</a:t>
            </a:r>
            <a:r>
              <a:rPr lang="en-US" sz="2400" b="0" dirty="0">
                <a:solidFill>
                  <a:srgbClr val="008000"/>
                </a:solidFill>
                <a:effectLst/>
                <a:latin typeface="Consolas" panose="020B0609020204030204" pitchFamily="49" charset="0"/>
              </a:rPr>
              <a:t>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nameToIDs</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toEqual</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00FF"/>
                </a:solidFill>
                <a:effectLst/>
                <a:latin typeface="Consolas" panose="020B0609020204030204" pitchFamily="49" charset="0"/>
              </a:rPr>
              <a:t>const</a:t>
            </a:r>
            <a:r>
              <a:rPr lang="en-US" sz="2400" b="0" dirty="0">
                <a:solidFill>
                  <a:srgbClr val="000000"/>
                </a:solidFill>
                <a:effectLst/>
                <a:latin typeface="Consolas" panose="020B0609020204030204" pitchFamily="49" charset="0"/>
              </a:rPr>
              <a:t> </a:t>
            </a:r>
            <a:r>
              <a:rPr lang="en-US" sz="2400" b="0" dirty="0">
                <a:solidFill>
                  <a:srgbClr val="0070C1"/>
                </a:solidFill>
                <a:effectLst/>
                <a:latin typeface="Consolas" panose="020B0609020204030204" pitchFamily="49" charset="0"/>
              </a:rPr>
              <a:t>id1</a:t>
            </a:r>
            <a:r>
              <a:rPr lang="en-US" sz="2400" b="0" dirty="0">
                <a:solidFill>
                  <a:srgbClr val="000000"/>
                </a:solidFill>
                <a:effectLst/>
                <a:latin typeface="Consolas" panose="020B0609020204030204" pitchFamily="49" charset="0"/>
              </a:rPr>
              <a:t> = </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addStudent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p>
          <a:p>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nameToIDs</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toEqual</a:t>
            </a:r>
            <a:r>
              <a:rPr lang="en-US" sz="2400" b="0" dirty="0">
                <a:solidFill>
                  <a:srgbClr val="000000"/>
                </a:solidFill>
                <a:effectLst/>
                <a:latin typeface="Consolas" panose="020B0609020204030204" pitchFamily="49" charset="0"/>
              </a:rPr>
              <a:t>([</a:t>
            </a:r>
            <a:r>
              <a:rPr lang="en-US" sz="2400" b="0" dirty="0">
                <a:solidFill>
                  <a:srgbClr val="0070C1"/>
                </a:solidFill>
                <a:effectLst/>
                <a:latin typeface="Consolas" panose="020B0609020204030204" pitchFamily="49" charset="0"/>
              </a:rPr>
              <a:t>id1</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p>
        </p:txBody>
      </p:sp>
      <p:grpSp>
        <p:nvGrpSpPr>
          <p:cNvPr id="5" name="Group 4">
            <a:extLst>
              <a:ext uri="{FF2B5EF4-FFF2-40B4-BE49-F238E27FC236}">
                <a16:creationId xmlns:a16="http://schemas.microsoft.com/office/drawing/2014/main" id="{F5959477-A065-961F-BE2A-ACAD7247E7E6}"/>
              </a:ext>
            </a:extLst>
          </p:cNvPr>
          <p:cNvGrpSpPr/>
          <p:nvPr/>
        </p:nvGrpSpPr>
        <p:grpSpPr>
          <a:xfrm>
            <a:off x="8160152" y="1829091"/>
            <a:ext cx="3946509" cy="1285021"/>
            <a:chOff x="8160152" y="1829091"/>
            <a:chExt cx="3946509" cy="1285021"/>
          </a:xfrm>
        </p:grpSpPr>
        <p:sp>
          <p:nvSpPr>
            <p:cNvPr id="7" name="AutoShape 9">
              <a:extLst>
                <a:ext uri="{FF2B5EF4-FFF2-40B4-BE49-F238E27FC236}">
                  <a16:creationId xmlns:a16="http://schemas.microsoft.com/office/drawing/2014/main" id="{D1E4E3A6-C3A3-9064-05E6-6AE905D017BD}"/>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check that you’ve assembled it correctly)</a:t>
              </a:r>
            </a:p>
          </p:txBody>
        </p:sp>
        <p:cxnSp>
          <p:nvCxnSpPr>
            <p:cNvPr id="8" name="Straight Arrow Connector 7">
              <a:extLst>
                <a:ext uri="{FF2B5EF4-FFF2-40B4-BE49-F238E27FC236}">
                  <a16:creationId xmlns:a16="http://schemas.microsoft.com/office/drawing/2014/main" id="{2144D370-78A6-602B-5412-FCA77A623A1C}"/>
                </a:ext>
              </a:extLst>
            </p:cNvPr>
            <p:cNvCxnSpPr>
              <a:cxnSpLocks/>
              <a:stCxn id="7"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0" name="Group 9">
            <a:extLst>
              <a:ext uri="{FF2B5EF4-FFF2-40B4-BE49-F238E27FC236}">
                <a16:creationId xmlns:a16="http://schemas.microsoft.com/office/drawing/2014/main" id="{07F9924B-2744-4F42-DE9F-FC055605EFBC}"/>
              </a:ext>
            </a:extLst>
          </p:cNvPr>
          <p:cNvGrpSpPr/>
          <p:nvPr/>
        </p:nvGrpSpPr>
        <p:grpSpPr>
          <a:xfrm>
            <a:off x="8160152" y="2611425"/>
            <a:ext cx="3946509" cy="1285021"/>
            <a:chOff x="8160152" y="1829091"/>
            <a:chExt cx="3946509" cy="1285021"/>
          </a:xfrm>
        </p:grpSpPr>
        <p:sp>
          <p:nvSpPr>
            <p:cNvPr id="11" name="AutoShape 9">
              <a:extLst>
                <a:ext uri="{FF2B5EF4-FFF2-40B4-BE49-F238E27FC236}">
                  <a16:creationId xmlns:a16="http://schemas.microsoft.com/office/drawing/2014/main" id="{F02E72E6-0DE8-E9B9-86AC-7CEFBA2B1A7B}"/>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(do the action that you are trying to test)</a:t>
              </a:r>
            </a:p>
          </p:txBody>
        </p:sp>
        <p:cxnSp>
          <p:nvCxnSpPr>
            <p:cNvPr id="12" name="Straight Arrow Connector 11">
              <a:extLst>
                <a:ext uri="{FF2B5EF4-FFF2-40B4-BE49-F238E27FC236}">
                  <a16:creationId xmlns:a16="http://schemas.microsoft.com/office/drawing/2014/main" id="{5B1DA83D-5974-C8EF-75EF-9E15C2BA56CA}"/>
                </a:ext>
              </a:extLst>
            </p:cNvPr>
            <p:cNvCxnSpPr>
              <a:cxnSpLocks/>
              <a:stCxn id="11"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CCE97896-BB2B-8BDF-55B8-6DDCD8FD4ED2}"/>
              </a:ext>
            </a:extLst>
          </p:cNvPr>
          <p:cNvGrpSpPr/>
          <p:nvPr/>
        </p:nvGrpSpPr>
        <p:grpSpPr>
          <a:xfrm>
            <a:off x="8160152" y="3575190"/>
            <a:ext cx="3946509" cy="1285021"/>
            <a:chOff x="8160152" y="1829091"/>
            <a:chExt cx="3946509" cy="1285021"/>
          </a:xfrm>
        </p:grpSpPr>
        <p:sp>
          <p:nvSpPr>
            <p:cNvPr id="14" name="AutoShape 9">
              <a:extLst>
                <a:ext uri="{FF2B5EF4-FFF2-40B4-BE49-F238E27FC236}">
                  <a16:creationId xmlns:a16="http://schemas.microsoft.com/office/drawing/2014/main" id="{2E149B25-ADBD-5A96-51F0-80D5E46F3208}"/>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5" name="Straight Arrow Connector 14">
              <a:extLst>
                <a:ext uri="{FF2B5EF4-FFF2-40B4-BE49-F238E27FC236}">
                  <a16:creationId xmlns:a16="http://schemas.microsoft.com/office/drawing/2014/main" id="{8DCA52EF-4CDA-F5BA-57EF-4FDF9CB2B133}"/>
                </a:ext>
              </a:extLst>
            </p:cNvPr>
            <p:cNvCxnSpPr>
              <a:cxnSpLocks/>
              <a:stCxn id="14"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5495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FEC82-137D-2358-6AC6-19932168E543}"/>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3D95BBB-6DA9-9357-A5E4-7318E7969ED2}"/>
              </a:ext>
            </a:extLst>
          </p:cNvPr>
          <p:cNvGraphicFramePr>
            <a:graphicFrameLocks noGrp="1"/>
          </p:cNvGraphicFramePr>
          <p:nvPr/>
        </p:nvGraphicFramePr>
        <p:xfrm>
          <a:off x="859972" y="1603065"/>
          <a:ext cx="8356218" cy="4639796"/>
        </p:xfrm>
        <a:graphic>
          <a:graphicData uri="http://schemas.openxmlformats.org/drawingml/2006/table">
            <a:tbl>
              <a:tblPr firstRow="1" bandRow="1">
                <a:tableStyleId>{5940675A-B579-460E-94D1-54222C63F5DA}</a:tableStyleId>
              </a:tblPr>
              <a:tblGrid>
                <a:gridCol w="3023543">
                  <a:extLst>
                    <a:ext uri="{9D8B030D-6E8A-4147-A177-3AD203B41FA5}">
                      <a16:colId xmlns:a16="http://schemas.microsoft.com/office/drawing/2014/main" val="753566598"/>
                    </a:ext>
                  </a:extLst>
                </a:gridCol>
                <a:gridCol w="5332675">
                  <a:extLst>
                    <a:ext uri="{9D8B030D-6E8A-4147-A177-3AD203B41FA5}">
                      <a16:colId xmlns:a16="http://schemas.microsoft.com/office/drawing/2014/main" val="2810399039"/>
                    </a:ext>
                  </a:extLst>
                </a:gridCol>
              </a:tblGrid>
              <a:tr h="76225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goto</a:t>
                      </a:r>
                      <a:r>
                        <a:rPr lang="en-US" sz="2400" dirty="0">
                          <a:latin typeface="Consolas" panose="020B0609020204030204" pitchFamily="49" charset="0"/>
                        </a:rPr>
                        <a:t>()</a:t>
                      </a:r>
                    </a:p>
                  </a:txBody>
                  <a:tcPr anchor="ctr"/>
                </a:tc>
                <a:tc>
                  <a:txBody>
                    <a:bodyPr/>
                    <a:lstStyle/>
                    <a:p>
                      <a:pPr algn="l"/>
                      <a:r>
                        <a:rPr lang="en-US" sz="2400" dirty="0">
                          <a:latin typeface="+mn-lt"/>
                        </a:rPr>
                        <a:t>Navigate to a URL. Many tests begin with this command.</a:t>
                      </a:r>
                    </a:p>
                  </a:txBody>
                  <a:tcPr anchor="ctr"/>
                </a:tc>
                <a:extLst>
                  <a:ext uri="{0D108BD9-81ED-4DB2-BD59-A6C34878D82A}">
                    <a16:rowId xmlns:a16="http://schemas.microsoft.com/office/drawing/2014/main" val="3551947148"/>
                  </a:ext>
                </a:extLst>
              </a:tr>
              <a:tr h="76225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getByLabel</a:t>
                      </a:r>
                      <a:r>
                        <a:rPr lang="en-US" sz="2400" dirty="0">
                          <a:latin typeface="Consolas" panose="020B0609020204030204" pitchFamily="49" charset="0"/>
                        </a:rPr>
                        <a:t>()</a:t>
                      </a:r>
                    </a:p>
                  </a:txBody>
                  <a:tcPr anchor="ctr"/>
                </a:tc>
                <a:tc>
                  <a:txBody>
                    <a:bodyPr/>
                    <a:lstStyle/>
                    <a:p>
                      <a:pPr algn="l"/>
                      <a:r>
                        <a:rPr lang="en-US" sz="2400" dirty="0">
                          <a:latin typeface="+mn-lt"/>
                        </a:rPr>
                        <a:t>Find form elements by their associated label text.</a:t>
                      </a:r>
                    </a:p>
                  </a:txBody>
                  <a:tcPr anchor="ctr"/>
                </a:tc>
                <a:extLst>
                  <a:ext uri="{0D108BD9-81ED-4DB2-BD59-A6C34878D82A}">
                    <a16:rowId xmlns:a16="http://schemas.microsoft.com/office/drawing/2014/main" val="629116516"/>
                  </a:ext>
                </a:extLst>
              </a:tr>
              <a:tr h="67397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getByRole</a:t>
                      </a:r>
                      <a:r>
                        <a:rPr lang="en-US" sz="2400" dirty="0">
                          <a:latin typeface="Consolas" panose="020B0609020204030204" pitchFamily="49" charset="0"/>
                        </a:rPr>
                        <a: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Find elements by their ARIA role(button, textbox, </a:t>
                      </a:r>
                      <a:r>
                        <a:rPr lang="en-US" sz="2400" dirty="0" err="1">
                          <a:latin typeface="+mn-lt"/>
                        </a:rPr>
                        <a:t>etc</a:t>
                      </a:r>
                      <a:r>
                        <a:rPr lang="en-US" sz="2400" dirty="0">
                          <a:latin typeface="+mn-lt"/>
                        </a:rPr>
                        <a:t>) .</a:t>
                      </a:r>
                    </a:p>
                  </a:txBody>
                  <a:tcPr anchor="ctr"/>
                </a:tc>
                <a:extLst>
                  <a:ext uri="{0D108BD9-81ED-4DB2-BD59-A6C34878D82A}">
                    <a16:rowId xmlns:a16="http://schemas.microsoft.com/office/drawing/2014/main" val="2185582708"/>
                  </a:ext>
                </a:extLst>
              </a:tr>
              <a:tr h="67397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getByText</a:t>
                      </a:r>
                      <a:r>
                        <a:rPr lang="en-US" sz="2400" dirty="0">
                          <a:latin typeface="Consolas" panose="020B0609020204030204" pitchFamily="49" charset="0"/>
                        </a:rPr>
                        <a:t>()</a:t>
                      </a:r>
                    </a:p>
                  </a:txBody>
                  <a:tcPr anchor="ctr"/>
                </a:tc>
                <a:tc>
                  <a:txBody>
                    <a:bodyPr/>
                    <a:lstStyle/>
                    <a:p>
                      <a:pPr algn="l"/>
                      <a:r>
                        <a:rPr lang="en-US" sz="2400" b="0" i="0" u="none" strike="noStrike" cap="none" spc="0" baseline="0" dirty="0">
                          <a:solidFill>
                            <a:schemeClr val="tx1"/>
                          </a:solidFill>
                          <a:effectLst/>
                          <a:uFillTx/>
                          <a:latin typeface="+mn-lt"/>
                          <a:ea typeface="+mn-ea"/>
                          <a:cs typeface="+mn-cs"/>
                          <a:sym typeface="Calibri"/>
                        </a:rPr>
                        <a:t>Find elements by their text content.</a:t>
                      </a:r>
                      <a:endParaRPr lang="en-US" sz="2400" dirty="0">
                        <a:latin typeface="+mn-lt"/>
                      </a:endParaRPr>
                    </a:p>
                  </a:txBody>
                  <a:tcPr anchor="ctr"/>
                </a:tc>
                <a:extLst>
                  <a:ext uri="{0D108BD9-81ED-4DB2-BD59-A6C34878D82A}">
                    <a16:rowId xmlns:a16="http://schemas.microsoft.com/office/drawing/2014/main" val="4259106528"/>
                  </a:ext>
                </a:extLst>
              </a:tr>
              <a:tr h="673978">
                <a:tc>
                  <a:txBody>
                    <a:bodyPr/>
                    <a:lstStyle/>
                    <a:p>
                      <a:pPr algn="l"/>
                      <a:r>
                        <a:rPr lang="en-US" sz="2400" dirty="0">
                          <a:latin typeface="Consolas" panose="020B0609020204030204" pitchFamily="49" charset="0"/>
                        </a:rPr>
                        <a:t>.</a:t>
                      </a:r>
                      <a:r>
                        <a:rPr lang="en-US" sz="2400" dirty="0" err="1">
                          <a:latin typeface="Consolas" panose="020B0609020204030204" pitchFamily="49" charset="0"/>
                        </a:rPr>
                        <a:t>waitForURL</a:t>
                      </a:r>
                      <a:r>
                        <a:rPr lang="en-US" sz="2400" dirty="0">
                          <a:latin typeface="Consolas" panose="020B0609020204030204" pitchFamily="49" charset="0"/>
                        </a:rPr>
                        <a:t>()</a:t>
                      </a:r>
                    </a:p>
                  </a:txBody>
                  <a:tcPr anchor="ctr"/>
                </a:tc>
                <a:tc>
                  <a:txBody>
                    <a:bodyPr/>
                    <a:lstStyle/>
                    <a:p>
                      <a:pPr algn="l"/>
                      <a:r>
                        <a:rPr lang="en-US" sz="2400" b="0" i="0" u="none" strike="noStrike" cap="none" spc="0" baseline="0" dirty="0">
                          <a:solidFill>
                            <a:schemeClr val="tx1"/>
                          </a:solidFill>
                          <a:effectLst/>
                          <a:uFillTx/>
                          <a:latin typeface="+mn-lt"/>
                          <a:ea typeface="+mn-ea"/>
                          <a:cs typeface="+mn-cs"/>
                          <a:sym typeface="Calibri"/>
                        </a:rPr>
                        <a:t>Wait for navigation to complete to a specific URL.</a:t>
                      </a:r>
                      <a:endParaRPr lang="en-US" sz="2400" dirty="0">
                        <a:latin typeface="+mn-lt"/>
                      </a:endParaRPr>
                    </a:p>
                  </a:txBody>
                  <a:tcPr anchor="ctr"/>
                </a:tc>
                <a:extLst>
                  <a:ext uri="{0D108BD9-81ED-4DB2-BD59-A6C34878D82A}">
                    <a16:rowId xmlns:a16="http://schemas.microsoft.com/office/drawing/2014/main" val="1878514729"/>
                  </a:ext>
                </a:extLst>
              </a:tr>
              <a:tr h="673978">
                <a:tc>
                  <a:txBody>
                    <a:bodyPr/>
                    <a:lstStyle/>
                    <a:p>
                      <a:pPr algn="l"/>
                      <a:r>
                        <a:rPr lang="en-US" sz="2400" dirty="0">
                          <a:latin typeface="Consolas" panose="020B0609020204030204" pitchFamily="49" charset="0"/>
                        </a:rPr>
                        <a:t>.fill()</a:t>
                      </a:r>
                    </a:p>
                  </a:txBody>
                  <a:tcPr anchor="ctr"/>
                </a:tc>
                <a:tc>
                  <a:txBody>
                    <a:bodyPr/>
                    <a:lstStyle/>
                    <a:p>
                      <a:pPr algn="l"/>
                      <a:r>
                        <a:rPr lang="en-US" sz="2400" dirty="0">
                          <a:latin typeface="+mn-lt"/>
                        </a:rPr>
                        <a:t>Type text into an input field.</a:t>
                      </a:r>
                    </a:p>
                  </a:txBody>
                  <a:tcPr anchor="ctr"/>
                </a:tc>
                <a:extLst>
                  <a:ext uri="{0D108BD9-81ED-4DB2-BD59-A6C34878D82A}">
                    <a16:rowId xmlns:a16="http://schemas.microsoft.com/office/drawing/2014/main" val="353966166"/>
                  </a:ext>
                </a:extLst>
              </a:tr>
            </a:tbl>
          </a:graphicData>
        </a:graphic>
      </p:graphicFrame>
      <p:sp>
        <p:nvSpPr>
          <p:cNvPr id="2" name="Title 1">
            <a:extLst>
              <a:ext uri="{FF2B5EF4-FFF2-40B4-BE49-F238E27FC236}">
                <a16:creationId xmlns:a16="http://schemas.microsoft.com/office/drawing/2014/main" id="{3B46CECC-028E-6606-7BE1-00CAFC883466}"/>
              </a:ext>
            </a:extLst>
          </p:cNvPr>
          <p:cNvSpPr>
            <a:spLocks noGrp="1"/>
          </p:cNvSpPr>
          <p:nvPr>
            <p:ph type="title"/>
          </p:nvPr>
        </p:nvSpPr>
        <p:spPr/>
        <p:txBody>
          <a:bodyPr/>
          <a:lstStyle/>
          <a:p>
            <a:r>
              <a:rPr lang="en-US" dirty="0"/>
              <a:t>Playwright commands work on a ”page object”</a:t>
            </a:r>
          </a:p>
        </p:txBody>
      </p:sp>
      <p:sp>
        <p:nvSpPr>
          <p:cNvPr id="6" name="Text Placeholder 5">
            <a:extLst>
              <a:ext uri="{FF2B5EF4-FFF2-40B4-BE49-F238E27FC236}">
                <a16:creationId xmlns:a16="http://schemas.microsoft.com/office/drawing/2014/main" id="{9846FFD6-A4A7-5D41-E6A4-1111DE10FA34}"/>
              </a:ext>
            </a:extLst>
          </p:cNvPr>
          <p:cNvSpPr>
            <a:spLocks noGrp="1"/>
          </p:cNvSpPr>
          <p:nvPr>
            <p:ph type="body" idx="1"/>
          </p:nvPr>
        </p:nvSpPr>
        <p:spPr>
          <a:xfrm>
            <a:off x="9383485" y="4269297"/>
            <a:ext cx="2656114" cy="1724910"/>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dirty="0"/>
              <a:t>These will fail if the specified element does not exist</a:t>
            </a:r>
          </a:p>
        </p:txBody>
      </p:sp>
      <p:sp>
        <p:nvSpPr>
          <p:cNvPr id="4" name="Slide Number Placeholder 3">
            <a:extLst>
              <a:ext uri="{FF2B5EF4-FFF2-40B4-BE49-F238E27FC236}">
                <a16:creationId xmlns:a16="http://schemas.microsoft.com/office/drawing/2014/main" id="{3F092F16-E45C-E8B6-79B8-035A0F3FAC77}"/>
              </a:ext>
            </a:extLst>
          </p:cNvPr>
          <p:cNvSpPr>
            <a:spLocks noGrp="1"/>
          </p:cNvSpPr>
          <p:nvPr>
            <p:ph type="sldNum" sz="quarter" idx="2"/>
          </p:nvPr>
        </p:nvSpPr>
        <p:spPr/>
        <p:txBody>
          <a:bodyPr/>
          <a:lstStyle/>
          <a:p>
            <a:fld id="{86CB4B4D-7CA3-9044-876B-883B54F8677D}" type="slidenum">
              <a:rPr lang="en-US" smtClean="0"/>
              <a:t>43</a:t>
            </a:fld>
            <a:endParaRPr lang="en-US"/>
          </a:p>
        </p:txBody>
      </p:sp>
      <p:sp>
        <p:nvSpPr>
          <p:cNvPr id="7" name="TextBox 6">
            <a:extLst>
              <a:ext uri="{FF2B5EF4-FFF2-40B4-BE49-F238E27FC236}">
                <a16:creationId xmlns:a16="http://schemas.microsoft.com/office/drawing/2014/main" id="{50EF810F-CA48-10EB-5F2E-EDA1290F6567}"/>
              </a:ext>
            </a:extLst>
          </p:cNvPr>
          <p:cNvSpPr txBox="1"/>
          <p:nvPr/>
        </p:nvSpPr>
        <p:spPr>
          <a:xfrm>
            <a:off x="5457155" y="6293735"/>
            <a:ext cx="753291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US" dirty="0"/>
              <a:t> </a:t>
            </a:r>
            <a:r>
              <a:rPr lang="en-US" dirty="0">
                <a:hlinkClick r:id="rId3"/>
              </a:rPr>
              <a:t>https://playwright.dev/docs/locators</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102443182"/>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AB457-F9F1-917E-35BA-5C4C3D39CE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79ABFD-4FF0-2EC8-7F7E-1885AC09DEFE}"/>
              </a:ext>
            </a:extLst>
          </p:cNvPr>
          <p:cNvSpPr>
            <a:spLocks noGrp="1"/>
          </p:cNvSpPr>
          <p:nvPr>
            <p:ph type="title"/>
          </p:nvPr>
        </p:nvSpPr>
        <p:spPr/>
        <p:txBody>
          <a:bodyPr>
            <a:normAutofit/>
          </a:bodyPr>
          <a:lstStyle/>
          <a:p>
            <a:r>
              <a:rPr lang="en-US" sz="3200" dirty="0"/>
              <a:t>A typical playwright test</a:t>
            </a:r>
          </a:p>
        </p:txBody>
      </p:sp>
      <p:sp>
        <p:nvSpPr>
          <p:cNvPr id="4" name="Slide Number Placeholder 3">
            <a:extLst>
              <a:ext uri="{FF2B5EF4-FFF2-40B4-BE49-F238E27FC236}">
                <a16:creationId xmlns:a16="http://schemas.microsoft.com/office/drawing/2014/main" id="{872FDCDB-8EB8-ADDF-DA48-F898B6A656E3}"/>
              </a:ext>
            </a:extLst>
          </p:cNvPr>
          <p:cNvSpPr>
            <a:spLocks noGrp="1"/>
          </p:cNvSpPr>
          <p:nvPr>
            <p:ph type="sldNum" sz="quarter" idx="2"/>
          </p:nvPr>
        </p:nvSpPr>
        <p:spPr/>
        <p:txBody>
          <a:bodyPr/>
          <a:lstStyle/>
          <a:p>
            <a:fld id="{86CB4B4D-7CA3-9044-876B-883B54F8677D}" type="slidenum">
              <a:rPr lang="en-US" smtClean="0"/>
              <a:t>44</a:t>
            </a:fld>
            <a:endParaRPr lang="en-US"/>
          </a:p>
        </p:txBody>
      </p:sp>
      <p:sp>
        <p:nvSpPr>
          <p:cNvPr id="7" name="TextBox 6">
            <a:extLst>
              <a:ext uri="{FF2B5EF4-FFF2-40B4-BE49-F238E27FC236}">
                <a16:creationId xmlns:a16="http://schemas.microsoft.com/office/drawing/2014/main" id="{10A3296C-25F8-C019-FD82-78E03928E642}"/>
              </a:ext>
            </a:extLst>
          </p:cNvPr>
          <p:cNvSpPr txBox="1"/>
          <p:nvPr/>
        </p:nvSpPr>
        <p:spPr>
          <a:xfrm>
            <a:off x="838200" y="1487666"/>
            <a:ext cx="10515600" cy="501675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000" dirty="0">
                <a:solidFill>
                  <a:schemeClr val="accent4">
                    <a:lumMod val="75000"/>
                  </a:schemeClr>
                </a:solidFill>
                <a:latin typeface="Consolas" panose="020B0609020204030204" pitchFamily="49" charset="0"/>
              </a:rPr>
              <a:t>test</a:t>
            </a:r>
            <a:r>
              <a:rPr lang="en-US" sz="2000" dirty="0">
                <a:latin typeface="Consolas" panose="020B0609020204030204" pitchFamily="49" charset="0"/>
              </a:rPr>
              <a:t>(</a:t>
            </a:r>
            <a:r>
              <a:rPr lang="en-US" sz="2000" dirty="0">
                <a:solidFill>
                  <a:srgbClr val="C00000"/>
                </a:solidFill>
                <a:latin typeface="Consolas" panose="020B0609020204030204" pitchFamily="49" charset="0"/>
              </a:rPr>
              <a:t>'should allow an existing user to log in</a:t>
            </a:r>
            <a:r>
              <a:rPr lang="en-US" sz="2000" dirty="0">
                <a:latin typeface="Consolas" panose="020B0609020204030204" pitchFamily="49" charset="0"/>
              </a:rPr>
              <a:t>', async ({ page }) =&gt; {</a:t>
            </a:r>
          </a:p>
          <a:p>
            <a:r>
              <a:rPr lang="en-US" sz="2000" dirty="0">
                <a:latin typeface="Consolas" panose="020B0609020204030204" pitchFamily="49" charset="0"/>
              </a:rPr>
              <a:t>  </a:t>
            </a:r>
            <a:r>
              <a:rPr lang="en-US" sz="2000" dirty="0">
                <a:solidFill>
                  <a:srgbClr val="7030A0"/>
                </a:solidFill>
                <a:latin typeface="Consolas" panose="020B0609020204030204" pitchFamily="49" charset="0"/>
              </a:rPr>
              <a:t>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goto</a:t>
            </a:r>
            <a:r>
              <a:rPr lang="en-US" sz="2000" dirty="0">
                <a:latin typeface="Consolas" panose="020B0609020204030204" pitchFamily="49" charset="0"/>
              </a:rPr>
              <a:t>('</a:t>
            </a:r>
            <a:r>
              <a:rPr lang="en-US" sz="2000" dirty="0">
                <a:solidFill>
                  <a:srgbClr val="C00000"/>
                </a:solidFill>
                <a:latin typeface="Consolas" panose="020B0609020204030204" pitchFamily="49" charset="0"/>
              </a:rPr>
              <a:t>/login</a:t>
            </a:r>
            <a:r>
              <a:rPr lang="en-US" sz="2000" dirty="0">
                <a:latin typeface="Consolas" panose="020B0609020204030204" pitchFamily="49" charset="0"/>
              </a:rPr>
              <a:t>');</a:t>
            </a:r>
          </a:p>
          <a:p>
            <a:r>
              <a:rPr lang="en-US" sz="2000" dirty="0">
                <a:latin typeface="Consolas" panose="020B0609020204030204" pitchFamily="49" charset="0"/>
              </a:rPr>
              <a:t>  </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getByLabel</a:t>
            </a:r>
            <a:r>
              <a:rPr lang="en-US" sz="2000" dirty="0">
                <a:latin typeface="Consolas" panose="020B0609020204030204" pitchFamily="49" charset="0"/>
              </a:rPr>
              <a:t>('</a:t>
            </a:r>
            <a:r>
              <a:rPr lang="en-US" sz="2000" dirty="0">
                <a:solidFill>
                  <a:srgbClr val="C00000"/>
                </a:solidFill>
                <a:latin typeface="Consolas" panose="020B0609020204030204" pitchFamily="49" charset="0"/>
              </a:rPr>
              <a:t>Username</a:t>
            </a:r>
            <a:r>
              <a:rPr lang="en-US" sz="2000" dirty="0">
                <a:latin typeface="Consolas" panose="020B0609020204030204" pitchFamily="49" charset="0"/>
              </a:rPr>
              <a:t>’)</a:t>
            </a:r>
          </a:p>
          <a:p>
            <a:r>
              <a:rPr lang="en-US" sz="2000" dirty="0">
                <a:latin typeface="Consolas" panose="020B0609020204030204" pitchFamily="49" charset="0"/>
              </a:rPr>
              <a:t>  .</a:t>
            </a:r>
            <a:r>
              <a:rPr lang="en-US" sz="2000" dirty="0">
                <a:solidFill>
                  <a:schemeClr val="accent4">
                    <a:lumMod val="75000"/>
                  </a:schemeClr>
                </a:solidFill>
                <a:latin typeface="Consolas" panose="020B0609020204030204" pitchFamily="49" charset="0"/>
              </a:rPr>
              <a:t>fill</a:t>
            </a:r>
            <a:r>
              <a:rPr lang="en-US" sz="2000" dirty="0">
                <a:latin typeface="Consolas" panose="020B0609020204030204" pitchFamily="49" charset="0"/>
              </a:rPr>
              <a:t>("Frau Drei");</a:t>
            </a:r>
          </a:p>
          <a:p>
            <a:r>
              <a:rPr lang="en-US" sz="2000" dirty="0">
                <a:latin typeface="Consolas" panose="020B0609020204030204" pitchFamily="49" charset="0"/>
              </a:rPr>
              <a:t>  </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getByLabel</a:t>
            </a:r>
            <a:r>
              <a:rPr lang="en-US" sz="2000" dirty="0">
                <a:latin typeface="Consolas" panose="020B0609020204030204" pitchFamily="49" charset="0"/>
              </a:rPr>
              <a:t>('</a:t>
            </a:r>
            <a:r>
              <a:rPr lang="en-US" sz="2000" dirty="0">
                <a:solidFill>
                  <a:srgbClr val="C00000"/>
                </a:solidFill>
                <a:latin typeface="Consolas" panose="020B0609020204030204" pitchFamily="49" charset="0"/>
              </a:rPr>
              <a:t>Password</a:t>
            </a:r>
            <a:r>
              <a:rPr lang="en-US" sz="2000" dirty="0">
                <a:latin typeface="Consolas" panose="020B0609020204030204" pitchFamily="49" charset="0"/>
              </a:rPr>
              <a:t>’,</a:t>
            </a:r>
          </a:p>
          <a:p>
            <a:r>
              <a:rPr lang="en-US" sz="2000" dirty="0">
                <a:latin typeface="Consolas" panose="020B0609020204030204" pitchFamily="49" charset="0"/>
              </a:rPr>
              <a:t> { exact: true }).</a:t>
            </a:r>
            <a:r>
              <a:rPr lang="en-US" sz="2000" dirty="0">
                <a:solidFill>
                  <a:schemeClr val="accent4">
                    <a:lumMod val="75000"/>
                  </a:schemeClr>
                </a:solidFill>
                <a:latin typeface="Consolas" panose="020B0609020204030204" pitchFamily="49" charset="0"/>
              </a:rPr>
              <a:t>fill</a:t>
            </a:r>
            <a:r>
              <a:rPr lang="en-US" sz="2000" dirty="0">
                <a:latin typeface="Consolas" panose="020B0609020204030204" pitchFamily="49" charset="0"/>
              </a:rPr>
              <a:t>(password);</a:t>
            </a:r>
          </a:p>
          <a:p>
            <a:r>
              <a:rPr lang="en-US" sz="2000" dirty="0">
                <a:latin typeface="Consolas" panose="020B0609020204030204" pitchFamily="49" charset="0"/>
              </a:rPr>
              <a:t>  </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getByRole</a:t>
            </a:r>
            <a:r>
              <a:rPr lang="en-US" sz="2000" dirty="0">
                <a:latin typeface="Consolas" panose="020B0609020204030204" pitchFamily="49" charset="0"/>
              </a:rPr>
              <a:t>('</a:t>
            </a:r>
            <a:r>
              <a:rPr lang="en-US" sz="2000" dirty="0">
                <a:solidFill>
                  <a:srgbClr val="C00000"/>
                </a:solidFill>
                <a:latin typeface="Consolas" panose="020B0609020204030204" pitchFamily="49" charset="0"/>
              </a:rPr>
              <a:t>button</a:t>
            </a:r>
            <a:r>
              <a:rPr lang="en-US" sz="2000" dirty="0">
                <a:latin typeface="Consolas" panose="020B0609020204030204" pitchFamily="49" charset="0"/>
              </a:rPr>
              <a:t>’, </a:t>
            </a:r>
          </a:p>
          <a:p>
            <a:r>
              <a:rPr lang="en-US" sz="2000" dirty="0">
                <a:latin typeface="Consolas" panose="020B0609020204030204" pitchFamily="49" charset="0"/>
              </a:rPr>
              <a:t> { name: '</a:t>
            </a:r>
            <a:r>
              <a:rPr lang="en-US" sz="2000" dirty="0">
                <a:solidFill>
                  <a:srgbClr val="C00000"/>
                </a:solidFill>
                <a:latin typeface="Consolas" panose="020B0609020204030204" pitchFamily="49" charset="0"/>
              </a:rPr>
              <a:t>Log In</a:t>
            </a:r>
            <a:r>
              <a:rPr lang="en-US" sz="2000" dirty="0">
                <a:latin typeface="Consolas" panose="020B0609020204030204" pitchFamily="49" charset="0"/>
              </a:rPr>
              <a:t>' }).</a:t>
            </a:r>
            <a:r>
              <a:rPr lang="en-US" sz="2000" dirty="0">
                <a:solidFill>
                  <a:schemeClr val="accent4">
                    <a:lumMod val="75000"/>
                  </a:schemeClr>
                </a:solidFill>
                <a:latin typeface="Consolas" panose="020B0609020204030204" pitchFamily="49" charset="0"/>
              </a:rPr>
              <a:t>click</a:t>
            </a:r>
            <a:r>
              <a:rPr lang="en-US" sz="2000" dirty="0">
                <a:latin typeface="Consolas" panose="020B0609020204030204" pitchFamily="49" charset="0"/>
              </a:rPr>
              <a:t>();</a:t>
            </a:r>
          </a:p>
          <a:p>
            <a:endParaRPr lang="en-US" sz="2000" dirty="0">
              <a:latin typeface="Consolas" panose="020B0609020204030204" pitchFamily="49" charset="0"/>
            </a:endParaRPr>
          </a:p>
          <a:p>
            <a:r>
              <a:rPr lang="en-US" sz="2000" dirty="0">
                <a:latin typeface="Consolas" panose="020B0609020204030204" pitchFamily="49" charset="0"/>
              </a:rPr>
              <a:t>  </a:t>
            </a:r>
            <a:r>
              <a:rPr lang="en-US" sz="2000" dirty="0">
                <a:solidFill>
                  <a:srgbClr val="7030A0"/>
                </a:solidFill>
                <a:latin typeface="Consolas" panose="020B0609020204030204" pitchFamily="49" charset="0"/>
              </a:rPr>
              <a:t>await</a:t>
            </a:r>
            <a:r>
              <a:rPr lang="en-US" sz="2000" dirty="0">
                <a:latin typeface="Consolas" panose="020B0609020204030204" pitchFamily="49" charset="0"/>
              </a:rPr>
              <a:t> </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waitForURL</a:t>
            </a:r>
            <a:r>
              <a:rPr lang="en-US" sz="2000" dirty="0">
                <a:latin typeface="Consolas" panose="020B0609020204030204" pitchFamily="49" charset="0"/>
              </a:rPr>
              <a:t>('</a:t>
            </a:r>
            <a:r>
              <a:rPr lang="en-US" sz="2000" dirty="0">
                <a:solidFill>
                  <a:srgbClr val="C00000"/>
                </a:solidFill>
                <a:latin typeface="Consolas" panose="020B0609020204030204" pitchFamily="49" charset="0"/>
              </a:rPr>
              <a:t>/</a:t>
            </a:r>
            <a:r>
              <a:rPr lang="en-US" sz="2000" dirty="0">
                <a:latin typeface="Consolas" panose="020B0609020204030204" pitchFamily="49" charset="0"/>
              </a:rPr>
              <a:t>');</a:t>
            </a:r>
          </a:p>
          <a:p>
            <a:r>
              <a:rPr lang="en-US" sz="2000" dirty="0">
                <a:solidFill>
                  <a:srgbClr val="7030A0"/>
                </a:solidFill>
                <a:latin typeface="Consolas" panose="020B0609020204030204" pitchFamily="49" charset="0"/>
              </a:rPr>
              <a:t> await</a:t>
            </a:r>
            <a:r>
              <a:rPr lang="en-US" sz="2000" dirty="0">
                <a:latin typeface="Consolas" panose="020B0609020204030204" pitchFamily="49" charset="0"/>
              </a:rPr>
              <a:t> </a:t>
            </a:r>
            <a:r>
              <a:rPr lang="en-US" sz="2000" dirty="0">
                <a:solidFill>
                  <a:schemeClr val="accent4">
                    <a:lumMod val="75000"/>
                  </a:schemeClr>
                </a:solidFill>
                <a:latin typeface="Consolas" panose="020B0609020204030204" pitchFamily="49" charset="0"/>
              </a:rPr>
              <a:t>expect</a:t>
            </a:r>
            <a:r>
              <a:rPr lang="en-US" sz="2000" dirty="0">
                <a:latin typeface="Consolas" panose="020B0609020204030204" pitchFamily="49" charset="0"/>
              </a:rPr>
              <a:t>(</a:t>
            </a:r>
            <a:r>
              <a:rPr lang="en-US" sz="2000" dirty="0" err="1">
                <a:latin typeface="Consolas" panose="020B0609020204030204" pitchFamily="49" charset="0"/>
              </a:rPr>
              <a:t>page.</a:t>
            </a:r>
            <a:r>
              <a:rPr lang="en-US" sz="2000" dirty="0" err="1">
                <a:solidFill>
                  <a:schemeClr val="accent4">
                    <a:lumMod val="75000"/>
                  </a:schemeClr>
                </a:solidFill>
                <a:latin typeface="Consolas" panose="020B0609020204030204" pitchFamily="49" charset="0"/>
              </a:rPr>
              <a:t>getByText</a:t>
            </a:r>
            <a:endParaRPr lang="en-US" sz="2000" dirty="0">
              <a:solidFill>
                <a:schemeClr val="accent4">
                  <a:lumMod val="75000"/>
                </a:schemeClr>
              </a:solidFill>
              <a:latin typeface="Consolas" panose="020B0609020204030204" pitchFamily="49" charset="0"/>
            </a:endParaRPr>
          </a:p>
          <a:p>
            <a:r>
              <a:rPr lang="en-US" sz="2000" dirty="0">
                <a:latin typeface="Consolas" panose="020B0609020204030204" pitchFamily="49" charset="0"/>
              </a:rPr>
              <a:t> ('</a:t>
            </a:r>
            <a:r>
              <a:rPr lang="en-US" sz="2000" dirty="0">
                <a:solidFill>
                  <a:srgbClr val="C00000"/>
                </a:solidFill>
                <a:latin typeface="Consolas" panose="020B0609020204030204" pitchFamily="49" charset="0"/>
              </a:rPr>
              <a:t>signed in as Frau Drei</a:t>
            </a:r>
            <a:r>
              <a:rPr lang="en-US" sz="2000" dirty="0">
                <a:latin typeface="Consolas" panose="020B0609020204030204" pitchFamily="49" charset="0"/>
              </a:rPr>
              <a:t>')).</a:t>
            </a:r>
            <a:r>
              <a:rPr lang="en-US" sz="2000" dirty="0" err="1">
                <a:solidFill>
                  <a:schemeClr val="accent4">
                    <a:lumMod val="75000"/>
                  </a:schemeClr>
                </a:solidFill>
                <a:latin typeface="Consolas" panose="020B0609020204030204" pitchFamily="49" charset="0"/>
              </a:rPr>
              <a:t>toBeVisible</a:t>
            </a:r>
            <a:r>
              <a:rPr lang="en-US" sz="2000" dirty="0">
                <a:latin typeface="Consolas" panose="020B0609020204030204" pitchFamily="49" charset="0"/>
              </a:rPr>
              <a:t>();</a:t>
            </a:r>
          </a:p>
          <a:p>
            <a:r>
              <a:rPr lang="en-US" sz="2000" dirty="0">
                <a:latin typeface="Consolas" panose="020B0609020204030204" pitchFamily="49" charset="0"/>
              </a:rPr>
              <a:t> });</a:t>
            </a:r>
            <a:endParaRPr lang="en-US" sz="2000" b="0" dirty="0">
              <a:solidFill>
                <a:srgbClr val="000000"/>
              </a:solidFill>
              <a:effectLst/>
              <a:latin typeface="Consolas" panose="020B0609020204030204" pitchFamily="49" charset="0"/>
            </a:endParaRPr>
          </a:p>
        </p:txBody>
      </p:sp>
      <p:grpSp>
        <p:nvGrpSpPr>
          <p:cNvPr id="8" name="Group 7">
            <a:extLst>
              <a:ext uri="{FF2B5EF4-FFF2-40B4-BE49-F238E27FC236}">
                <a16:creationId xmlns:a16="http://schemas.microsoft.com/office/drawing/2014/main" id="{BBD9934C-E2E5-50F5-3AAB-83C2BD158862}"/>
              </a:ext>
            </a:extLst>
          </p:cNvPr>
          <p:cNvGrpSpPr/>
          <p:nvPr/>
        </p:nvGrpSpPr>
        <p:grpSpPr>
          <a:xfrm>
            <a:off x="6483752" y="1969205"/>
            <a:ext cx="3946509" cy="1285021"/>
            <a:chOff x="8160152" y="1829091"/>
            <a:chExt cx="3946509" cy="1285021"/>
          </a:xfrm>
        </p:grpSpPr>
        <p:sp>
          <p:nvSpPr>
            <p:cNvPr id="9" name="AutoShape 9">
              <a:extLst>
                <a:ext uri="{FF2B5EF4-FFF2-40B4-BE49-F238E27FC236}">
                  <a16:creationId xmlns:a16="http://schemas.microsoft.com/office/drawing/2014/main" id="{301890F5-DECB-5595-A7CE-2BB3BA25F756}"/>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(navigate to the page)</a:t>
              </a:r>
            </a:p>
          </p:txBody>
        </p:sp>
        <p:cxnSp>
          <p:nvCxnSpPr>
            <p:cNvPr id="10" name="Straight Arrow Connector 9">
              <a:extLst>
                <a:ext uri="{FF2B5EF4-FFF2-40B4-BE49-F238E27FC236}">
                  <a16:creationId xmlns:a16="http://schemas.microsoft.com/office/drawing/2014/main" id="{70565DE9-D547-3DDF-B8A0-8A81B70123EB}"/>
                </a:ext>
              </a:extLst>
            </p:cNvPr>
            <p:cNvCxnSpPr>
              <a:cxnSpLocks/>
              <a:stCxn id="9"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47B294C8-2E06-961D-C2B4-E5BBB066FF02}"/>
              </a:ext>
            </a:extLst>
          </p:cNvPr>
          <p:cNvGrpSpPr/>
          <p:nvPr/>
        </p:nvGrpSpPr>
        <p:grpSpPr>
          <a:xfrm>
            <a:off x="6859672" y="3338348"/>
            <a:ext cx="3946509" cy="1285021"/>
            <a:chOff x="8160152" y="1829091"/>
            <a:chExt cx="3946509" cy="1285021"/>
          </a:xfrm>
        </p:grpSpPr>
        <p:sp>
          <p:nvSpPr>
            <p:cNvPr id="12" name="AutoShape 9">
              <a:extLst>
                <a:ext uri="{FF2B5EF4-FFF2-40B4-BE49-F238E27FC236}">
                  <a16:creationId xmlns:a16="http://schemas.microsoft.com/office/drawing/2014/main" id="{233DBD62-126A-B543-22E6-6CAA6DE01C61}"/>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(fill form and click login)</a:t>
              </a:r>
            </a:p>
          </p:txBody>
        </p:sp>
        <p:cxnSp>
          <p:nvCxnSpPr>
            <p:cNvPr id="13" name="Straight Arrow Connector 12">
              <a:extLst>
                <a:ext uri="{FF2B5EF4-FFF2-40B4-BE49-F238E27FC236}">
                  <a16:creationId xmlns:a16="http://schemas.microsoft.com/office/drawing/2014/main" id="{CF6FB827-17C2-583E-3BFA-1ED17EE426D5}"/>
                </a:ext>
              </a:extLst>
            </p:cNvPr>
            <p:cNvCxnSpPr>
              <a:cxnSpLocks/>
              <a:stCxn id="12"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8882143F-D9F7-2125-3F96-84C74E5B329A}"/>
              </a:ext>
            </a:extLst>
          </p:cNvPr>
          <p:cNvGrpSpPr/>
          <p:nvPr/>
        </p:nvGrpSpPr>
        <p:grpSpPr>
          <a:xfrm>
            <a:off x="7407291" y="4727201"/>
            <a:ext cx="3946509" cy="1285021"/>
            <a:chOff x="8160152" y="1829091"/>
            <a:chExt cx="3946509" cy="1285021"/>
          </a:xfrm>
        </p:grpSpPr>
        <p:sp>
          <p:nvSpPr>
            <p:cNvPr id="15" name="AutoShape 9">
              <a:extLst>
                <a:ext uri="{FF2B5EF4-FFF2-40B4-BE49-F238E27FC236}">
                  <a16:creationId xmlns:a16="http://schemas.microsoft.com/office/drawing/2014/main" id="{B82932F9-E88A-C1E9-8D7D-37E292BD8A3F}"/>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6" name="Straight Arrow Connector 15">
              <a:extLst>
                <a:ext uri="{FF2B5EF4-FFF2-40B4-BE49-F238E27FC236}">
                  <a16:creationId xmlns:a16="http://schemas.microsoft.com/office/drawing/2014/main" id="{5798E547-68AC-D074-CDC4-F472DB66C9A2}"/>
                </a:ext>
              </a:extLst>
            </p:cNvPr>
            <p:cNvCxnSpPr>
              <a:cxnSpLocks/>
              <a:stCxn id="15"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Rectangle: Rounded Corners 16">
            <a:extLst>
              <a:ext uri="{FF2B5EF4-FFF2-40B4-BE49-F238E27FC236}">
                <a16:creationId xmlns:a16="http://schemas.microsoft.com/office/drawing/2014/main" id="{1E44EF33-40EF-CD11-0E36-8A28D99F3B0E}"/>
              </a:ext>
            </a:extLst>
          </p:cNvPr>
          <p:cNvSpPr/>
          <p:nvPr/>
        </p:nvSpPr>
        <p:spPr>
          <a:xfrm>
            <a:off x="6302829" y="335215"/>
            <a:ext cx="5786120" cy="93715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client/tests/end-to-end/login.e2e.spec.ts</a:t>
            </a:r>
          </a:p>
        </p:txBody>
      </p:sp>
      <p:sp>
        <p:nvSpPr>
          <p:cNvPr id="2" name="TextBox 1">
            <a:extLst>
              <a:ext uri="{FF2B5EF4-FFF2-40B4-BE49-F238E27FC236}">
                <a16:creationId xmlns:a16="http://schemas.microsoft.com/office/drawing/2014/main" id="{D9AE3514-1C8A-A1E1-A312-57C9EAF0B9E8}"/>
              </a:ext>
            </a:extLst>
          </p:cNvPr>
          <p:cNvSpPr txBox="1"/>
          <p:nvPr/>
        </p:nvSpPr>
        <p:spPr>
          <a:xfrm>
            <a:off x="5342021" y="6167088"/>
            <a:ext cx="5556326" cy="584773"/>
          </a:xfrm>
          <a:prstGeom prst="rect">
            <a:avLst/>
          </a:prstGeom>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spAutoFit/>
          </a:bodyPr>
          <a:lstStyle/>
          <a:p>
            <a:r>
              <a:rPr kumimoji="0" lang="en-US" sz="3200" b="0" i="0" u="none" strike="noStrike" cap="none" spc="0" normalizeH="0" baseline="0" dirty="0">
                <a:ln>
                  <a:noFill/>
                </a:ln>
                <a:solidFill>
                  <a:srgbClr val="000000"/>
                </a:solidFill>
                <a:effectLst/>
                <a:uFillTx/>
                <a:latin typeface="+mn-lt"/>
                <a:ea typeface="+mn-ea"/>
                <a:cs typeface="+mn-cs"/>
                <a:sym typeface="Calibri"/>
              </a:rPr>
              <a:t>run with: </a:t>
            </a:r>
            <a:r>
              <a:rPr kumimoji="0" lang="en-US" sz="3200" b="0" i="0" u="none" strike="noStrike" cap="none" spc="0" normalizeH="0" baseline="0" dirty="0" err="1">
                <a:ln>
                  <a:noFill/>
                </a:ln>
                <a:solidFill>
                  <a:srgbClr val="000000"/>
                </a:solidFill>
                <a:effectLst/>
                <a:uFillTx/>
                <a:latin typeface="+mn-lt"/>
                <a:ea typeface="+mn-ea"/>
                <a:cs typeface="+mn-cs"/>
                <a:sym typeface="Calibri"/>
              </a:rPr>
              <a:t>npx</a:t>
            </a:r>
            <a:r>
              <a:rPr kumimoji="0" lang="en-US" sz="3200" b="0" i="0" u="none" strike="noStrike" cap="none" spc="0" normalizeH="0" baseline="0" dirty="0">
                <a:ln>
                  <a:noFill/>
                </a:ln>
                <a:solidFill>
                  <a:srgbClr val="000000"/>
                </a:solidFill>
                <a:effectLst/>
                <a:uFillTx/>
                <a:latin typeface="+mn-lt"/>
                <a:ea typeface="+mn-ea"/>
                <a:cs typeface="+mn-cs"/>
                <a:sym typeface="Calibri"/>
              </a:rPr>
              <a:t> playwright test</a:t>
            </a:r>
          </a:p>
        </p:txBody>
      </p:sp>
    </p:spTree>
    <p:extLst>
      <p:ext uri="{BB962C8B-B14F-4D97-AF65-F5344CB8AC3E}">
        <p14:creationId xmlns:p14="http://schemas.microsoft.com/office/powerpoint/2010/main" val="288022024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A2C8D87-542D-8E57-1741-3609007A08D2}"/>
              </a:ext>
            </a:extLst>
          </p:cNvPr>
          <p:cNvGraphicFramePr>
            <a:graphicFrameLocks noGrp="1"/>
          </p:cNvGraphicFramePr>
          <p:nvPr>
            <p:extLst>
              <p:ext uri="{D42A27DB-BD31-4B8C-83A1-F6EECF244321}">
                <p14:modId xmlns:p14="http://schemas.microsoft.com/office/powerpoint/2010/main" val="2498032163"/>
              </p:ext>
            </p:extLst>
          </p:nvPr>
        </p:nvGraphicFramePr>
        <p:xfrm>
          <a:off x="859971" y="1603065"/>
          <a:ext cx="8363641" cy="4396110"/>
        </p:xfrm>
        <a:graphic>
          <a:graphicData uri="http://schemas.openxmlformats.org/drawingml/2006/table">
            <a:tbl>
              <a:tblPr firstRow="1" bandRow="1">
                <a:tableStyleId>{5940675A-B579-460E-94D1-54222C63F5DA}</a:tableStyleId>
              </a:tblPr>
              <a:tblGrid>
                <a:gridCol w="3026229">
                  <a:extLst>
                    <a:ext uri="{9D8B030D-6E8A-4147-A177-3AD203B41FA5}">
                      <a16:colId xmlns:a16="http://schemas.microsoft.com/office/drawing/2014/main" val="753566598"/>
                    </a:ext>
                  </a:extLst>
                </a:gridCol>
                <a:gridCol w="5337412">
                  <a:extLst>
                    <a:ext uri="{9D8B030D-6E8A-4147-A177-3AD203B41FA5}">
                      <a16:colId xmlns:a16="http://schemas.microsoft.com/office/drawing/2014/main" val="2810399039"/>
                    </a:ext>
                  </a:extLst>
                </a:gridCol>
              </a:tblGrid>
              <a:tr h="835450">
                <a:tc>
                  <a:txBody>
                    <a:bodyPr/>
                    <a:lstStyle/>
                    <a:p>
                      <a:pPr algn="l"/>
                      <a:r>
                        <a:rPr lang="en-US" sz="2800" dirty="0">
                          <a:latin typeface="Consolas" panose="020B0609020204030204" pitchFamily="49" charset="0"/>
                        </a:rPr>
                        <a:t>.visit()</a:t>
                      </a:r>
                    </a:p>
                  </a:txBody>
                  <a:tcPr anchor="ctr"/>
                </a:tc>
                <a:tc>
                  <a:txBody>
                    <a:bodyPr/>
                    <a:lstStyle/>
                    <a:p>
                      <a:pPr algn="l"/>
                      <a:r>
                        <a:rPr lang="en-US" sz="2800" dirty="0">
                          <a:latin typeface="+mn-lt"/>
                        </a:rPr>
                        <a:t>Visit a remote URL. Many tests begin with this command.</a:t>
                      </a:r>
                    </a:p>
                  </a:txBody>
                  <a:tcPr anchor="ctr"/>
                </a:tc>
                <a:extLst>
                  <a:ext uri="{0D108BD9-81ED-4DB2-BD59-A6C34878D82A}">
                    <a16:rowId xmlns:a16="http://schemas.microsoft.com/office/drawing/2014/main" val="3551947148"/>
                  </a:ext>
                </a:extLst>
              </a:tr>
              <a:tr h="835450">
                <a:tc>
                  <a:txBody>
                    <a:bodyPr/>
                    <a:lstStyle/>
                    <a:p>
                      <a:pPr algn="l"/>
                      <a:r>
                        <a:rPr lang="en-US" sz="2800" dirty="0">
                          <a:latin typeface="Consolas" panose="020B0609020204030204" pitchFamily="49" charset="0"/>
                        </a:rPr>
                        <a:t>.contains()</a:t>
                      </a:r>
                    </a:p>
                  </a:txBody>
                  <a:tcPr anchor="ctr"/>
                </a:tc>
                <a:tc>
                  <a:txBody>
                    <a:bodyPr/>
                    <a:lstStyle/>
                    <a:p>
                      <a:pPr algn="l"/>
                      <a:r>
                        <a:rPr lang="en-US" sz="2800" dirty="0">
                          <a:latin typeface="+mn-lt"/>
                        </a:rPr>
                        <a:t>Select a DOM element by text content.</a:t>
                      </a:r>
                    </a:p>
                  </a:txBody>
                  <a:tcPr anchor="ctr"/>
                </a:tc>
                <a:extLst>
                  <a:ext uri="{0D108BD9-81ED-4DB2-BD59-A6C34878D82A}">
                    <a16:rowId xmlns:a16="http://schemas.microsoft.com/office/drawing/2014/main" val="629116516"/>
                  </a:ext>
                </a:extLst>
              </a:tr>
              <a:tr h="835450">
                <a:tc>
                  <a:txBody>
                    <a:bodyPr/>
                    <a:lstStyle/>
                    <a:p>
                      <a:pPr algn="l"/>
                      <a:r>
                        <a:rPr lang="en-US" sz="2800" dirty="0">
                          <a:latin typeface="Consolas" panose="020B0609020204030204" pitchFamily="49" charset="0"/>
                        </a:rPr>
                        <a:t>.get()</a:t>
                      </a:r>
                    </a:p>
                  </a:txBody>
                  <a:tcPr anchor="ctr"/>
                </a:tc>
                <a:tc>
                  <a:txBody>
                    <a:bodyPr/>
                    <a:lstStyle/>
                    <a:p>
                      <a:pPr algn="l"/>
                      <a:r>
                        <a:rPr lang="en-US" sz="2800" dirty="0">
                          <a:latin typeface="+mn-lt"/>
                        </a:rPr>
                        <a:t>Find DOM elements by selector</a:t>
                      </a:r>
                    </a:p>
                  </a:txBody>
                  <a:tcPr anchor="ctr"/>
                </a:tc>
                <a:extLst>
                  <a:ext uri="{0D108BD9-81ED-4DB2-BD59-A6C34878D82A}">
                    <a16:rowId xmlns:a16="http://schemas.microsoft.com/office/drawing/2014/main" val="2185582708"/>
                  </a:ext>
                </a:extLst>
              </a:tr>
              <a:tr h="835450">
                <a:tc>
                  <a:txBody>
                    <a:bodyPr/>
                    <a:lstStyle/>
                    <a:p>
                      <a:pPr algn="l"/>
                      <a:r>
                        <a:rPr lang="en-US" sz="2800" dirty="0">
                          <a:latin typeface="Consolas" panose="020B0609020204030204" pitchFamily="49" charset="0"/>
                        </a:rPr>
                        <a:t>.click()</a:t>
                      </a:r>
                    </a:p>
                  </a:txBody>
                  <a:tcPr anchor="ctr"/>
                </a:tc>
                <a:tc>
                  <a:txBody>
                    <a:bodyPr/>
                    <a:lstStyle/>
                    <a:p>
                      <a:pPr algn="l"/>
                      <a:r>
                        <a:rPr lang="en-US" sz="2800" b="0" i="0" u="none" strike="noStrike" cap="none" spc="0" baseline="0" dirty="0">
                          <a:solidFill>
                            <a:schemeClr val="tx1"/>
                          </a:solidFill>
                          <a:effectLst/>
                          <a:uFillTx/>
                          <a:latin typeface="+mn-lt"/>
                          <a:ea typeface="+mn-ea"/>
                          <a:cs typeface="+mn-cs"/>
                          <a:sym typeface="Calibri"/>
                        </a:rPr>
                        <a:t>Click a DOM element.</a:t>
                      </a:r>
                      <a:endParaRPr lang="en-US" sz="2800" dirty="0">
                        <a:latin typeface="+mn-lt"/>
                      </a:endParaRPr>
                    </a:p>
                  </a:txBody>
                  <a:tcPr anchor="ctr"/>
                </a:tc>
                <a:extLst>
                  <a:ext uri="{0D108BD9-81ED-4DB2-BD59-A6C34878D82A}">
                    <a16:rowId xmlns:a16="http://schemas.microsoft.com/office/drawing/2014/main" val="4259106528"/>
                  </a:ext>
                </a:extLst>
              </a:tr>
              <a:tr h="835450">
                <a:tc>
                  <a:txBody>
                    <a:bodyPr/>
                    <a:lstStyle/>
                    <a:p>
                      <a:pPr algn="l"/>
                      <a:r>
                        <a:rPr lang="en-US" sz="2800" dirty="0">
                          <a:latin typeface="Consolas" panose="020B0609020204030204" pitchFamily="49" charset="0"/>
                        </a:rPr>
                        <a:t>.type()</a:t>
                      </a:r>
                    </a:p>
                  </a:txBody>
                  <a:tcPr anchor="ctr"/>
                </a:tc>
                <a:tc>
                  <a:txBody>
                    <a:bodyPr/>
                    <a:lstStyle/>
                    <a:p>
                      <a:pPr algn="l"/>
                      <a:r>
                        <a:rPr lang="en-US" sz="2800" b="0" i="0" u="none" strike="noStrike" cap="none" spc="0" baseline="0" dirty="0">
                          <a:solidFill>
                            <a:schemeClr val="tx1"/>
                          </a:solidFill>
                          <a:effectLst/>
                          <a:uFillTx/>
                          <a:latin typeface="+mn-lt"/>
                          <a:ea typeface="+mn-ea"/>
                          <a:cs typeface="+mn-cs"/>
                          <a:sym typeface="Calibri"/>
                        </a:rPr>
                        <a:t>Type into a DOM element.</a:t>
                      </a:r>
                      <a:endParaRPr lang="en-US" sz="2800" dirty="0">
                        <a:latin typeface="+mn-lt"/>
                      </a:endParaRPr>
                    </a:p>
                  </a:txBody>
                  <a:tcPr anchor="ctr"/>
                </a:tc>
                <a:extLst>
                  <a:ext uri="{0D108BD9-81ED-4DB2-BD59-A6C34878D82A}">
                    <a16:rowId xmlns:a16="http://schemas.microsoft.com/office/drawing/2014/main" val="1878514729"/>
                  </a:ext>
                </a:extLst>
              </a:tr>
            </a:tbl>
          </a:graphicData>
        </a:graphic>
      </p:graphicFrame>
      <p:sp>
        <p:nvSpPr>
          <p:cNvPr id="2" name="Title 1">
            <a:extLst>
              <a:ext uri="{FF2B5EF4-FFF2-40B4-BE49-F238E27FC236}">
                <a16:creationId xmlns:a16="http://schemas.microsoft.com/office/drawing/2014/main" id="{14382358-6725-904C-D7B5-8458F41CBA27}"/>
              </a:ext>
            </a:extLst>
          </p:cNvPr>
          <p:cNvSpPr>
            <a:spLocks noGrp="1"/>
          </p:cNvSpPr>
          <p:nvPr>
            <p:ph type="title"/>
          </p:nvPr>
        </p:nvSpPr>
        <p:spPr/>
        <p:txBody>
          <a:bodyPr/>
          <a:lstStyle/>
          <a:p>
            <a:r>
              <a:rPr lang="en-US" dirty="0"/>
              <a:t>Cypress commands work on a "virtual DOM"</a:t>
            </a:r>
          </a:p>
        </p:txBody>
      </p:sp>
      <p:sp>
        <p:nvSpPr>
          <p:cNvPr id="6" name="Text Placeholder 5">
            <a:extLst>
              <a:ext uri="{FF2B5EF4-FFF2-40B4-BE49-F238E27FC236}">
                <a16:creationId xmlns:a16="http://schemas.microsoft.com/office/drawing/2014/main" id="{FDFD56F0-BAE3-D690-D5F8-5758DA9411ED}"/>
              </a:ext>
            </a:extLst>
          </p:cNvPr>
          <p:cNvSpPr>
            <a:spLocks noGrp="1"/>
          </p:cNvSpPr>
          <p:nvPr>
            <p:ph type="body" idx="1"/>
          </p:nvPr>
        </p:nvSpPr>
        <p:spPr>
          <a:xfrm>
            <a:off x="9383485" y="4269297"/>
            <a:ext cx="2656114" cy="1724910"/>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dirty="0"/>
              <a:t>These will fail if the specified element does not exist</a:t>
            </a:r>
          </a:p>
        </p:txBody>
      </p:sp>
      <p:sp>
        <p:nvSpPr>
          <p:cNvPr id="4" name="Slide Number Placeholder 3">
            <a:extLst>
              <a:ext uri="{FF2B5EF4-FFF2-40B4-BE49-F238E27FC236}">
                <a16:creationId xmlns:a16="http://schemas.microsoft.com/office/drawing/2014/main" id="{2B45F899-B7ED-CA49-99E5-D844AD6E6E36}"/>
              </a:ext>
            </a:extLst>
          </p:cNvPr>
          <p:cNvSpPr>
            <a:spLocks noGrp="1"/>
          </p:cNvSpPr>
          <p:nvPr>
            <p:ph type="sldNum" sz="quarter" idx="2"/>
          </p:nvPr>
        </p:nvSpPr>
        <p:spPr/>
        <p:txBody>
          <a:bodyPr/>
          <a:lstStyle/>
          <a:p>
            <a:fld id="{86CB4B4D-7CA3-9044-876B-883B54F8677D}" type="slidenum">
              <a:rPr lang="en-US" smtClean="0"/>
              <a:t>45</a:t>
            </a:fld>
            <a:endParaRPr lang="en-US"/>
          </a:p>
        </p:txBody>
      </p:sp>
      <p:sp>
        <p:nvSpPr>
          <p:cNvPr id="7" name="TextBox 6">
            <a:extLst>
              <a:ext uri="{FF2B5EF4-FFF2-40B4-BE49-F238E27FC236}">
                <a16:creationId xmlns:a16="http://schemas.microsoft.com/office/drawing/2014/main" id="{FD7BF55A-CFA1-0121-A9F4-81D9B04611C4}"/>
              </a:ext>
            </a:extLst>
          </p:cNvPr>
          <p:cNvSpPr txBox="1"/>
          <p:nvPr/>
        </p:nvSpPr>
        <p:spPr>
          <a:xfrm>
            <a:off x="5457155" y="6293735"/>
            <a:ext cx="753291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hlinkClick r:id="rId3"/>
              </a:rPr>
              <a:t>https://docs.cypress.io/api/table-of-contents#Cypress-API</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434578814"/>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AEC50C2-F019-2719-9504-174095EE3318}"/>
              </a:ext>
            </a:extLst>
          </p:cNvPr>
          <p:cNvSpPr>
            <a:spLocks noGrp="1"/>
          </p:cNvSpPr>
          <p:nvPr>
            <p:ph type="title"/>
          </p:nvPr>
        </p:nvSpPr>
        <p:spPr/>
        <p:txBody>
          <a:bodyPr/>
          <a:lstStyle/>
          <a:p>
            <a:r>
              <a:rPr lang="en-US" dirty="0"/>
              <a:t>A typical cypress test</a:t>
            </a:r>
          </a:p>
        </p:txBody>
      </p:sp>
      <p:sp>
        <p:nvSpPr>
          <p:cNvPr id="4" name="Slide Number Placeholder 3">
            <a:extLst>
              <a:ext uri="{FF2B5EF4-FFF2-40B4-BE49-F238E27FC236}">
                <a16:creationId xmlns:a16="http://schemas.microsoft.com/office/drawing/2014/main" id="{801B11DB-AD1C-D8C8-EFB0-78970496B943}"/>
              </a:ext>
            </a:extLst>
          </p:cNvPr>
          <p:cNvSpPr>
            <a:spLocks noGrp="1"/>
          </p:cNvSpPr>
          <p:nvPr>
            <p:ph type="sldNum" sz="quarter" idx="2"/>
          </p:nvPr>
        </p:nvSpPr>
        <p:spPr/>
        <p:txBody>
          <a:bodyPr/>
          <a:lstStyle/>
          <a:p>
            <a:fld id="{86CB4B4D-7CA3-9044-876B-883B54F8677D}" type="slidenum">
              <a:rPr lang="en-US" smtClean="0"/>
              <a:t>46</a:t>
            </a:fld>
            <a:endParaRPr lang="en-US"/>
          </a:p>
        </p:txBody>
      </p:sp>
      <p:sp>
        <p:nvSpPr>
          <p:cNvPr id="7" name="TextBox 6">
            <a:extLst>
              <a:ext uri="{FF2B5EF4-FFF2-40B4-BE49-F238E27FC236}">
                <a16:creationId xmlns:a16="http://schemas.microsoft.com/office/drawing/2014/main" id="{8A7CBD44-2419-AD06-BCE7-5C65643C7BDB}"/>
              </a:ext>
            </a:extLst>
          </p:cNvPr>
          <p:cNvSpPr txBox="1"/>
          <p:nvPr/>
        </p:nvSpPr>
        <p:spPr>
          <a:xfrm>
            <a:off x="838200" y="1487666"/>
            <a:ext cx="10515600"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00"/>
                </a:solidFill>
                <a:effectLst/>
                <a:latin typeface="Consolas" panose="020B0609020204030204" pitchFamily="49" charset="0"/>
              </a:rPr>
              <a:t>it(</a:t>
            </a:r>
            <a:r>
              <a:rPr lang="en-US" b="0" dirty="0">
                <a:solidFill>
                  <a:srgbClr val="A31515"/>
                </a:solidFill>
                <a:effectLst/>
                <a:latin typeface="Consolas" panose="020B0609020204030204" pitchFamily="49" charset="0"/>
              </a:rPr>
              <a:t>"5.1 | Created new answer should be displayed at the top of the answers page"</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answers = [</a:t>
            </a:r>
          </a:p>
          <a:p>
            <a:r>
              <a:rPr lang="en-US" b="0" dirty="0">
                <a:solidFill>
                  <a:srgbClr val="000000"/>
                </a:solidFill>
                <a:effectLst/>
                <a:latin typeface="Consolas" panose="020B0609020204030204" pitchFamily="49" charset="0"/>
              </a:rPr>
              <a:t>      </a:t>
            </a:r>
            <a:r>
              <a:rPr lang="en-US" b="0" dirty="0">
                <a:solidFill>
                  <a:srgbClr val="A31515"/>
                </a:solidFill>
                <a:effectLst/>
                <a:latin typeface="Consolas" panose="020B0609020204030204" pitchFamily="49" charset="0"/>
              </a:rPr>
              <a:t>"Test Answer 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A1_TXT,</a:t>
            </a:r>
          </a:p>
          <a:p>
            <a:r>
              <a:rPr lang="en-US" b="0" dirty="0">
                <a:solidFill>
                  <a:srgbClr val="000000"/>
                </a:solidFill>
                <a:effectLst/>
                <a:latin typeface="Consolas" panose="020B0609020204030204" pitchFamily="49" charset="0"/>
              </a:rPr>
              <a:t>      A2_TXT,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cy.visit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"http://localhost:3000"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(Q1_DESC).click();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"Answer Question"</a:t>
            </a:r>
            <a:r>
              <a:rPr lang="en-US" b="0" dirty="0">
                <a:solidFill>
                  <a:srgbClr val="000000"/>
                </a:solidFill>
                <a:effectLst/>
                <a:latin typeface="Consolas" panose="020B0609020204030204" pitchFamily="49" charset="0"/>
              </a:rPr>
              <a:t>).click();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answerUsernameInput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).type(</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joym</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answerTextInput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).type(answers[</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"Post Answer"</a:t>
            </a:r>
            <a:r>
              <a:rPr lang="en-US" b="0" dirty="0">
                <a:solidFill>
                  <a:srgbClr val="000000"/>
                </a:solidFill>
                <a:effectLst/>
                <a:latin typeface="Consolas" panose="020B0609020204030204" pitchFamily="49" charset="0"/>
              </a:rPr>
              <a:t>).click();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answerText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).each(($</a:t>
            </a:r>
            <a:r>
              <a:rPr lang="en-US" b="0" dirty="0" err="1">
                <a:solidFill>
                  <a:srgbClr val="000000"/>
                </a:solidFill>
                <a:effectLst/>
                <a:latin typeface="Consolas" panose="020B0609020204030204" pitchFamily="49" charset="0"/>
              </a:rPr>
              <a:t>el</a:t>
            </a:r>
            <a:r>
              <a:rPr lang="en-US" b="0" dirty="0">
                <a:solidFill>
                  <a:srgbClr val="000000"/>
                </a:solidFill>
                <a:effectLst/>
                <a:latin typeface="Consolas" panose="020B0609020204030204" pitchFamily="49" charset="0"/>
              </a:rPr>
              <a:t>, index)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(answers[index]);</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joym</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"0 seconds ago"</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p:txBody>
      </p:sp>
      <p:grpSp>
        <p:nvGrpSpPr>
          <p:cNvPr id="8" name="Group 7">
            <a:extLst>
              <a:ext uri="{FF2B5EF4-FFF2-40B4-BE49-F238E27FC236}">
                <a16:creationId xmlns:a16="http://schemas.microsoft.com/office/drawing/2014/main" id="{61D80F06-A582-655B-22E0-72CA9162CC78}"/>
              </a:ext>
            </a:extLst>
          </p:cNvPr>
          <p:cNvGrpSpPr/>
          <p:nvPr/>
        </p:nvGrpSpPr>
        <p:grpSpPr>
          <a:xfrm>
            <a:off x="6483752" y="1969205"/>
            <a:ext cx="3946509" cy="1285021"/>
            <a:chOff x="8160152" y="1829091"/>
            <a:chExt cx="3946509" cy="1285021"/>
          </a:xfrm>
        </p:grpSpPr>
        <p:sp>
          <p:nvSpPr>
            <p:cNvPr id="9" name="AutoShape 9">
              <a:extLst>
                <a:ext uri="{FF2B5EF4-FFF2-40B4-BE49-F238E27FC236}">
                  <a16:creationId xmlns:a16="http://schemas.microsoft.com/office/drawing/2014/main" id="{76D98FCF-2FAB-0C4B-7F97-366B090DB02F}"/>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check that you’ve assembled it correctly)</a:t>
              </a:r>
            </a:p>
          </p:txBody>
        </p:sp>
        <p:cxnSp>
          <p:nvCxnSpPr>
            <p:cNvPr id="10" name="Straight Arrow Connector 9">
              <a:extLst>
                <a:ext uri="{FF2B5EF4-FFF2-40B4-BE49-F238E27FC236}">
                  <a16:creationId xmlns:a16="http://schemas.microsoft.com/office/drawing/2014/main" id="{63FBB70A-62F2-8A75-42C9-F6F3CBB0804A}"/>
                </a:ext>
              </a:extLst>
            </p:cNvPr>
            <p:cNvCxnSpPr>
              <a:cxnSpLocks/>
              <a:stCxn id="9"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9246F114-3C66-0BC2-1A78-C3B440F8EE9E}"/>
              </a:ext>
            </a:extLst>
          </p:cNvPr>
          <p:cNvGrpSpPr/>
          <p:nvPr/>
        </p:nvGrpSpPr>
        <p:grpSpPr>
          <a:xfrm>
            <a:off x="6859672" y="3338348"/>
            <a:ext cx="3946509" cy="1285021"/>
            <a:chOff x="8160152" y="1829091"/>
            <a:chExt cx="3946509" cy="1285021"/>
          </a:xfrm>
        </p:grpSpPr>
        <p:sp>
          <p:nvSpPr>
            <p:cNvPr id="12" name="AutoShape 9">
              <a:extLst>
                <a:ext uri="{FF2B5EF4-FFF2-40B4-BE49-F238E27FC236}">
                  <a16:creationId xmlns:a16="http://schemas.microsoft.com/office/drawing/2014/main" id="{938FE8E1-1AB7-6D63-0AB0-E9047D01024C}"/>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(do the action that you are trying to test)</a:t>
              </a:r>
            </a:p>
          </p:txBody>
        </p:sp>
        <p:cxnSp>
          <p:nvCxnSpPr>
            <p:cNvPr id="13" name="Straight Arrow Connector 12">
              <a:extLst>
                <a:ext uri="{FF2B5EF4-FFF2-40B4-BE49-F238E27FC236}">
                  <a16:creationId xmlns:a16="http://schemas.microsoft.com/office/drawing/2014/main" id="{B2D1B8A2-CA8B-5EE9-A8BD-C2D0FF573708}"/>
                </a:ext>
              </a:extLst>
            </p:cNvPr>
            <p:cNvCxnSpPr>
              <a:cxnSpLocks/>
              <a:stCxn id="12"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3CFFFF60-26FB-DF6E-7F25-26933940FFF9}"/>
              </a:ext>
            </a:extLst>
          </p:cNvPr>
          <p:cNvGrpSpPr/>
          <p:nvPr/>
        </p:nvGrpSpPr>
        <p:grpSpPr>
          <a:xfrm>
            <a:off x="7407291" y="4727201"/>
            <a:ext cx="3946509" cy="1285021"/>
            <a:chOff x="8160152" y="1829091"/>
            <a:chExt cx="3946509" cy="1285021"/>
          </a:xfrm>
        </p:grpSpPr>
        <p:sp>
          <p:nvSpPr>
            <p:cNvPr id="15" name="AutoShape 9">
              <a:extLst>
                <a:ext uri="{FF2B5EF4-FFF2-40B4-BE49-F238E27FC236}">
                  <a16:creationId xmlns:a16="http://schemas.microsoft.com/office/drawing/2014/main" id="{1472FDE2-C182-834C-5578-CF7305B7EC85}"/>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6" name="Straight Arrow Connector 15">
              <a:extLst>
                <a:ext uri="{FF2B5EF4-FFF2-40B4-BE49-F238E27FC236}">
                  <a16:creationId xmlns:a16="http://schemas.microsoft.com/office/drawing/2014/main" id="{EB5ED9D2-7679-AD17-26AB-134DAF34D0E8}"/>
                </a:ext>
              </a:extLst>
            </p:cNvPr>
            <p:cNvCxnSpPr>
              <a:cxnSpLocks/>
              <a:stCxn id="15"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Rectangle: Rounded Corners 16">
            <a:extLst>
              <a:ext uri="{FF2B5EF4-FFF2-40B4-BE49-F238E27FC236}">
                <a16:creationId xmlns:a16="http://schemas.microsoft.com/office/drawing/2014/main" id="{02E9B292-A2AE-A15A-C4DD-D810DDF77427}"/>
              </a:ext>
            </a:extLst>
          </p:cNvPr>
          <p:cNvSpPr/>
          <p:nvPr/>
        </p:nvSpPr>
        <p:spPr>
          <a:xfrm>
            <a:off x="6165090" y="200162"/>
            <a:ext cx="5786120" cy="93715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testing/cypress/e2e/</a:t>
            </a:r>
            <a:r>
              <a:rPr lang="en-US" sz="2400" dirty="0" err="1">
                <a:solidFill>
                  <a:schemeClr val="tx1"/>
                </a:solidFill>
              </a:rPr>
              <a:t>addAnswer.cy.ts</a:t>
            </a:r>
            <a:r>
              <a:rPr lang="en-US" sz="2400" dirty="0">
                <a:solidFill>
                  <a:schemeClr val="tx1"/>
                </a:solidFill>
              </a:rPr>
              <a:t> </a:t>
            </a:r>
          </a:p>
          <a:p>
            <a:pPr algn="ctr"/>
            <a:r>
              <a:rPr lang="en-US" sz="2400" dirty="0">
                <a:solidFill>
                  <a:schemeClr val="tx1"/>
                </a:solidFill>
              </a:rPr>
              <a:t>(from IP2 starter)</a:t>
            </a:r>
          </a:p>
        </p:txBody>
      </p:sp>
      <p:sp>
        <p:nvSpPr>
          <p:cNvPr id="2" name="TextBox 1">
            <a:extLst>
              <a:ext uri="{FF2B5EF4-FFF2-40B4-BE49-F238E27FC236}">
                <a16:creationId xmlns:a16="http://schemas.microsoft.com/office/drawing/2014/main" id="{9254B8D1-A2B4-57BC-E769-1367783A36DF}"/>
              </a:ext>
            </a:extLst>
          </p:cNvPr>
          <p:cNvSpPr txBox="1"/>
          <p:nvPr/>
        </p:nvSpPr>
        <p:spPr>
          <a:xfrm>
            <a:off x="6302829" y="6167088"/>
            <a:ext cx="4595518" cy="584773"/>
          </a:xfrm>
          <a:prstGeom prst="rect">
            <a:avLst/>
          </a:prstGeom>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200" b="0" i="0" u="none" strike="noStrike" cap="none" spc="0" normalizeH="0" baseline="0" dirty="0">
                <a:ln>
                  <a:noFill/>
                </a:ln>
                <a:solidFill>
                  <a:srgbClr val="000000"/>
                </a:solidFill>
                <a:effectLst/>
                <a:uFillTx/>
                <a:latin typeface="+mn-lt"/>
                <a:ea typeface="+mn-ea"/>
                <a:cs typeface="+mn-cs"/>
                <a:sym typeface="Calibri"/>
              </a:rPr>
              <a:t>run with: </a:t>
            </a:r>
            <a:r>
              <a:rPr kumimoji="0" lang="en-US" sz="3200" b="0" i="0" u="none" strike="noStrike" cap="none" spc="0" normalizeH="0" baseline="0" dirty="0" err="1">
                <a:ln>
                  <a:noFill/>
                </a:ln>
                <a:solidFill>
                  <a:srgbClr val="000000"/>
                </a:solidFill>
                <a:effectLst/>
                <a:uFillTx/>
                <a:latin typeface="+mn-lt"/>
                <a:ea typeface="+mn-ea"/>
                <a:cs typeface="+mn-cs"/>
                <a:sym typeface="Calibri"/>
              </a:rPr>
              <a:t>npx</a:t>
            </a:r>
            <a:r>
              <a:rPr kumimoji="0" lang="en-US" sz="3200" b="0" i="0" u="none" strike="noStrike" cap="none" spc="0" normalizeH="0" baseline="0" dirty="0">
                <a:ln>
                  <a:noFill/>
                </a:ln>
                <a:solidFill>
                  <a:srgbClr val="000000"/>
                </a:solidFill>
                <a:effectLst/>
                <a:uFillTx/>
                <a:latin typeface="+mn-lt"/>
                <a:ea typeface="+mn-ea"/>
                <a:cs typeface="+mn-cs"/>
                <a:sym typeface="Calibri"/>
              </a:rPr>
              <a:t> cypress run</a:t>
            </a:r>
          </a:p>
        </p:txBody>
      </p:sp>
    </p:spTree>
    <p:extLst>
      <p:ext uri="{BB962C8B-B14F-4D97-AF65-F5344CB8AC3E}">
        <p14:creationId xmlns:p14="http://schemas.microsoft.com/office/powerpoint/2010/main" val="199226711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AF94-963D-F2B7-037D-567B2D0A9AC5}"/>
              </a:ext>
            </a:extLst>
          </p:cNvPr>
          <p:cNvSpPr>
            <a:spLocks noGrp="1"/>
          </p:cNvSpPr>
          <p:nvPr>
            <p:ph type="title"/>
          </p:nvPr>
        </p:nvSpPr>
        <p:spPr/>
        <p:txBody>
          <a:bodyPr/>
          <a:lstStyle/>
          <a:p>
            <a:r>
              <a:rPr lang="en-US" dirty="0"/>
              <a:t>Lesson 6.4 Best Practices for UI Design</a:t>
            </a:r>
          </a:p>
        </p:txBody>
      </p:sp>
      <p:sp>
        <p:nvSpPr>
          <p:cNvPr id="3" name="Text Placeholder 2">
            <a:extLst>
              <a:ext uri="{FF2B5EF4-FFF2-40B4-BE49-F238E27FC236}">
                <a16:creationId xmlns:a16="http://schemas.microsoft.com/office/drawing/2014/main" id="{A3D4AA8D-F018-70EF-F30A-1E342E6AEA77}"/>
              </a:ext>
            </a:extLst>
          </p:cNvPr>
          <p:cNvSpPr>
            <a:spLocks noGrp="1"/>
          </p:cNvSpPr>
          <p:nvPr>
            <p:ph type="body" sz="half" idx="1"/>
          </p:nvPr>
        </p:nvSpPr>
        <p:spPr/>
        <p:txBody>
          <a:bodyPr/>
          <a:lstStyle/>
          <a:p>
            <a:endParaRPr lang="en-US"/>
          </a:p>
        </p:txBody>
      </p:sp>
      <p:sp>
        <p:nvSpPr>
          <p:cNvPr id="4" name="Slide Number Placeholder 3">
            <a:extLst>
              <a:ext uri="{FF2B5EF4-FFF2-40B4-BE49-F238E27FC236}">
                <a16:creationId xmlns:a16="http://schemas.microsoft.com/office/drawing/2014/main" id="{65F151D8-C1FC-D558-5F28-4CD314864FDA}"/>
              </a:ext>
            </a:extLst>
          </p:cNvPr>
          <p:cNvSpPr>
            <a:spLocks noGrp="1"/>
          </p:cNvSpPr>
          <p:nvPr>
            <p:ph type="sldNum" sz="quarter" idx="2"/>
          </p:nvPr>
        </p:nvSpPr>
        <p:spPr/>
        <p:txBody>
          <a:bodyPr/>
          <a:lstStyle/>
          <a:p>
            <a:fld id="{86CB4B4D-7CA3-9044-876B-883B54F8677D}" type="slidenum">
              <a:rPr lang="en-US" smtClean="0"/>
              <a:t>47</a:t>
            </a:fld>
            <a:endParaRPr lang="en-US"/>
          </a:p>
        </p:txBody>
      </p:sp>
    </p:spTree>
    <p:extLst>
      <p:ext uri="{BB962C8B-B14F-4D97-AF65-F5344CB8AC3E}">
        <p14:creationId xmlns:p14="http://schemas.microsoft.com/office/powerpoint/2010/main" val="4191738213"/>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A6BC4-D346-E524-8EC5-3C7B9B0C94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6B3562-D6BE-FE93-2806-7057531F52A7}"/>
              </a:ext>
            </a:extLst>
          </p:cNvPr>
          <p:cNvSpPr>
            <a:spLocks noGrp="1"/>
          </p:cNvSpPr>
          <p:nvPr>
            <p:ph type="title"/>
          </p:nvPr>
        </p:nvSpPr>
        <p:spPr/>
        <p:txBody>
          <a:bodyPr/>
          <a:lstStyle/>
          <a:p>
            <a:r>
              <a:rPr lang="en-US" dirty="0"/>
              <a:t>UI/UX Design principles</a:t>
            </a:r>
          </a:p>
        </p:txBody>
      </p:sp>
      <p:sp>
        <p:nvSpPr>
          <p:cNvPr id="3" name="Text Placeholder 2">
            <a:extLst>
              <a:ext uri="{FF2B5EF4-FFF2-40B4-BE49-F238E27FC236}">
                <a16:creationId xmlns:a16="http://schemas.microsoft.com/office/drawing/2014/main" id="{C4632257-E034-B42A-E407-62B02E8CFD3B}"/>
              </a:ext>
            </a:extLst>
          </p:cNvPr>
          <p:cNvSpPr>
            <a:spLocks noGrp="1"/>
          </p:cNvSpPr>
          <p:nvPr>
            <p:ph type="body" idx="1"/>
          </p:nvPr>
        </p:nvSpPr>
        <p:spPr>
          <a:xfrm>
            <a:off x="838200" y="1500159"/>
            <a:ext cx="9868382" cy="1928841"/>
          </a:xfrm>
        </p:spPr>
        <p:txBody>
          <a:bodyPr>
            <a:normAutofit/>
          </a:bodyPr>
          <a:lstStyle/>
          <a:p>
            <a:r>
              <a:rPr lang="en-US" dirty="0"/>
              <a:t>The most commonly repeated UI/UX design principles across companies like </a:t>
            </a:r>
            <a:r>
              <a:rPr lang="en-US" dirty="0">
                <a:hlinkClick r:id="rId2"/>
              </a:rPr>
              <a:t>Apple</a:t>
            </a:r>
            <a:r>
              <a:rPr lang="en-US" dirty="0"/>
              <a:t>, </a:t>
            </a:r>
            <a:r>
              <a:rPr lang="en-US" dirty="0">
                <a:hlinkClick r:id="rId3"/>
              </a:rPr>
              <a:t>Google Material Design</a:t>
            </a:r>
            <a:r>
              <a:rPr lang="en-US" dirty="0"/>
              <a:t>, </a:t>
            </a:r>
            <a:r>
              <a:rPr lang="en-US" dirty="0">
                <a:hlinkClick r:id="rId4"/>
              </a:rPr>
              <a:t>Microsoft Design</a:t>
            </a:r>
            <a:r>
              <a:rPr lang="en-US" dirty="0"/>
              <a:t>, </a:t>
            </a:r>
            <a:r>
              <a:rPr lang="en-US" dirty="0">
                <a:hlinkClick r:id="rId5"/>
              </a:rPr>
              <a:t>IBM Carbon Design System</a:t>
            </a:r>
            <a:r>
              <a:rPr lang="en-US" dirty="0"/>
              <a:t>, and the Nielsen Norman Group are surprisingly consistent:</a:t>
            </a:r>
          </a:p>
        </p:txBody>
      </p:sp>
      <p:sp>
        <p:nvSpPr>
          <p:cNvPr id="4" name="Slide Number Placeholder 3">
            <a:extLst>
              <a:ext uri="{FF2B5EF4-FFF2-40B4-BE49-F238E27FC236}">
                <a16:creationId xmlns:a16="http://schemas.microsoft.com/office/drawing/2014/main" id="{6705ADF4-7A1B-9483-F5D1-9ED167E2DF7A}"/>
              </a:ext>
            </a:extLst>
          </p:cNvPr>
          <p:cNvSpPr>
            <a:spLocks noGrp="1"/>
          </p:cNvSpPr>
          <p:nvPr>
            <p:ph type="sldNum" sz="quarter" idx="2"/>
          </p:nvPr>
        </p:nvSpPr>
        <p:spPr/>
        <p:txBody>
          <a:bodyPr/>
          <a:lstStyle/>
          <a:p>
            <a:fld id="{86CB4B4D-7CA3-9044-876B-883B54F8677D}" type="slidenum">
              <a:rPr lang="en-US" smtClean="0"/>
              <a:t>48</a:t>
            </a:fld>
            <a:endParaRPr lang="en-US"/>
          </a:p>
        </p:txBody>
      </p:sp>
      <p:sp>
        <p:nvSpPr>
          <p:cNvPr id="7" name="TextBox 6">
            <a:extLst>
              <a:ext uri="{FF2B5EF4-FFF2-40B4-BE49-F238E27FC236}">
                <a16:creationId xmlns:a16="http://schemas.microsoft.com/office/drawing/2014/main" id="{E293A56B-FE12-F01F-96C5-A4CA07BD6630}"/>
              </a:ext>
            </a:extLst>
          </p:cNvPr>
          <p:cNvSpPr txBox="1"/>
          <p:nvPr/>
        </p:nvSpPr>
        <p:spPr>
          <a:xfrm>
            <a:off x="1125638" y="3320246"/>
            <a:ext cx="10228162" cy="18158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numCol="3">
            <a:spAutoFit/>
          </a:bodyPr>
          <a:lstStyle/>
          <a:p>
            <a:pPr marL="285750" indent="-285750">
              <a:buFont typeface="Arial" panose="020B0604020202020204" pitchFamily="34" charset="0"/>
              <a:buChar char="•"/>
            </a:pPr>
            <a:r>
              <a:rPr lang="en-US" sz="2800" dirty="0"/>
              <a:t>Consistency</a:t>
            </a:r>
          </a:p>
          <a:p>
            <a:pPr marL="285750" indent="-285750">
              <a:buFont typeface="Arial" panose="020B0604020202020204" pitchFamily="34" charset="0"/>
              <a:buChar char="•"/>
            </a:pPr>
            <a:r>
              <a:rPr lang="en-US" sz="2800" dirty="0"/>
              <a:t>Clarity</a:t>
            </a:r>
          </a:p>
          <a:p>
            <a:pPr marL="285750" indent="-285750">
              <a:buFont typeface="Arial" panose="020B0604020202020204" pitchFamily="34" charset="0"/>
              <a:buChar char="•"/>
            </a:pPr>
            <a:r>
              <a:rPr lang="en-US" sz="2800" dirty="0"/>
              <a:t>Accessibility</a:t>
            </a:r>
          </a:p>
          <a:p>
            <a:pPr marL="285750" indent="-285750">
              <a:buFont typeface="Arial" panose="020B0604020202020204" pitchFamily="34" charset="0"/>
              <a:buChar char="•"/>
            </a:pPr>
            <a:r>
              <a:rPr lang="en-US" sz="2800" dirty="0"/>
              <a:t>Visual hierarchy</a:t>
            </a:r>
          </a:p>
          <a:p>
            <a:pPr marL="285750" indent="-285750">
              <a:buFont typeface="Arial" panose="020B0604020202020204" pitchFamily="34" charset="0"/>
              <a:buChar char="•"/>
            </a:pPr>
            <a:r>
              <a:rPr lang="en-US" sz="2800" dirty="0"/>
              <a:t>Simplicity</a:t>
            </a:r>
          </a:p>
          <a:p>
            <a:pPr marL="285750" indent="-285750">
              <a:buFont typeface="Arial" panose="020B0604020202020204" pitchFamily="34" charset="0"/>
              <a:buChar char="•"/>
            </a:pPr>
            <a:r>
              <a:rPr lang="en-US" sz="2800" dirty="0"/>
              <a:t>User control</a:t>
            </a:r>
          </a:p>
          <a:p>
            <a:pPr marL="285750" indent="-285750">
              <a:buFont typeface="Arial" panose="020B0604020202020204" pitchFamily="34" charset="0"/>
              <a:buChar char="•"/>
            </a:pPr>
            <a:r>
              <a:rPr lang="en-US" sz="2800" dirty="0"/>
              <a:t>Efficiency</a:t>
            </a:r>
          </a:p>
          <a:p>
            <a:pPr marL="285750" indent="-285750">
              <a:buFont typeface="Arial" panose="020B0604020202020204" pitchFamily="34" charset="0"/>
              <a:buChar char="•"/>
            </a:pPr>
            <a:r>
              <a:rPr lang="en-US" sz="2800" dirty="0"/>
              <a:t>Predictability</a:t>
            </a:r>
          </a:p>
          <a:p>
            <a:pPr marL="285750" indent="-285750">
              <a:buFont typeface="Arial" panose="020B0604020202020204" pitchFamily="34" charset="0"/>
              <a:buChar char="•"/>
            </a:pPr>
            <a:r>
              <a:rPr lang="en-US" sz="2800" dirty="0"/>
              <a:t>Responsive/adaptive design</a:t>
            </a:r>
          </a:p>
          <a:p>
            <a:pPr marL="285750" indent="-285750">
              <a:buFont typeface="Arial" panose="020B0604020202020204" pitchFamily="34" charset="0"/>
              <a:buChar char="•"/>
            </a:pPr>
            <a:r>
              <a:rPr lang="en-US" sz="2800" dirty="0"/>
              <a:t>Feedback/system status</a:t>
            </a:r>
          </a:p>
        </p:txBody>
      </p:sp>
    </p:spTree>
    <p:extLst>
      <p:ext uri="{BB962C8B-B14F-4D97-AF65-F5344CB8AC3E}">
        <p14:creationId xmlns:p14="http://schemas.microsoft.com/office/powerpoint/2010/main" val="1624152130"/>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9FEA-F35B-F655-755E-5B1D317B9584}"/>
              </a:ext>
            </a:extLst>
          </p:cNvPr>
          <p:cNvSpPr>
            <a:spLocks noGrp="1"/>
          </p:cNvSpPr>
          <p:nvPr>
            <p:ph type="title"/>
          </p:nvPr>
        </p:nvSpPr>
        <p:spPr/>
        <p:txBody>
          <a:bodyPr/>
          <a:lstStyle/>
          <a:p>
            <a:r>
              <a:rPr lang="en-US" dirty="0"/>
              <a:t>Learning Objectives for this Lesson</a:t>
            </a:r>
          </a:p>
        </p:txBody>
      </p:sp>
      <p:sp>
        <p:nvSpPr>
          <p:cNvPr id="3" name="Text Placeholder 2">
            <a:extLst>
              <a:ext uri="{FF2B5EF4-FFF2-40B4-BE49-F238E27FC236}">
                <a16:creationId xmlns:a16="http://schemas.microsoft.com/office/drawing/2014/main" id="{9BEC0C84-159D-289A-AB37-71EDCED09F3D}"/>
              </a:ext>
            </a:extLst>
          </p:cNvPr>
          <p:cNvSpPr>
            <a:spLocks noGrp="1"/>
          </p:cNvSpPr>
          <p:nvPr>
            <p:ph type="body" idx="1"/>
          </p:nvPr>
        </p:nvSpPr>
        <p:spPr>
          <a:xfrm>
            <a:off x="838199" y="1500159"/>
            <a:ext cx="9312797" cy="4351339"/>
          </a:xfrm>
        </p:spPr>
        <p:txBody>
          <a:bodyPr/>
          <a:lstStyle/>
          <a:p>
            <a:r>
              <a:rPr lang="en-US" dirty="0"/>
              <a:t>By the end of this lesson, you should be able to:</a:t>
            </a:r>
          </a:p>
          <a:p>
            <a:pPr marL="685800" lvl="1" indent="-228600">
              <a:spcBef>
                <a:spcPts val="500"/>
              </a:spcBef>
              <a:defRPr sz="2400"/>
            </a:pPr>
            <a:r>
              <a:rPr lang="en-US" dirty="0"/>
              <a:t>Explain the basic use cases for useEffect</a:t>
            </a:r>
          </a:p>
          <a:p>
            <a:pPr marL="685800" lvl="1" indent="-228600">
              <a:spcBef>
                <a:spcPts val="500"/>
              </a:spcBef>
              <a:defRPr sz="2400"/>
            </a:pPr>
            <a:r>
              <a:rPr lang="en-US" dirty="0"/>
              <a:t>Explain when a useEffect is executed, and when its return value is executed</a:t>
            </a:r>
          </a:p>
          <a:p>
            <a:pPr marL="685800" lvl="1" indent="-228600">
              <a:spcBef>
                <a:spcPts val="500"/>
              </a:spcBef>
              <a:defRPr sz="2400"/>
            </a:pPr>
            <a:r>
              <a:rPr lang="en-US" dirty="0"/>
              <a:t>Construct simple custom hooks and explain why they are useful.</a:t>
            </a:r>
          </a:p>
          <a:p>
            <a:pPr marL="685800" lvl="1" indent="-228600">
              <a:spcBef>
                <a:spcPts val="500"/>
              </a:spcBef>
              <a:defRPr sz="2400"/>
            </a:pPr>
            <a:r>
              <a:rPr lang="en-US" dirty="0"/>
              <a:t>Be able to explain the three core steps of a test (assemble, act, assess) can map to UI component testing</a:t>
            </a:r>
          </a:p>
          <a:p>
            <a:pPr marL="685800" lvl="1" indent="-228600">
              <a:spcBef>
                <a:spcPts val="500"/>
              </a:spcBef>
              <a:defRPr sz="2400"/>
            </a:pPr>
            <a:r>
              <a:rPr lang="en-US" dirty="0">
                <a:solidFill>
                  <a:schemeClr val="tx1"/>
                </a:solidFill>
              </a:rPr>
              <a:t>Become familiar with Best practices of UI/UX design</a:t>
            </a:r>
          </a:p>
          <a:p>
            <a:pPr marL="685800" lvl="1" indent="-228600">
              <a:spcBef>
                <a:spcPts val="500"/>
              </a:spcBef>
              <a:defRPr sz="2400"/>
            </a:pPr>
            <a:endParaRPr lang="en-US" dirty="0"/>
          </a:p>
          <a:p>
            <a:endParaRPr lang="en-US" dirty="0"/>
          </a:p>
        </p:txBody>
      </p:sp>
      <p:sp>
        <p:nvSpPr>
          <p:cNvPr id="4" name="Slide Number Placeholder 3">
            <a:extLst>
              <a:ext uri="{FF2B5EF4-FFF2-40B4-BE49-F238E27FC236}">
                <a16:creationId xmlns:a16="http://schemas.microsoft.com/office/drawing/2014/main" id="{9C59EC0F-49C9-70CA-27EB-0E8D9E76C630}"/>
              </a:ext>
            </a:extLst>
          </p:cNvPr>
          <p:cNvSpPr>
            <a:spLocks noGrp="1"/>
          </p:cNvSpPr>
          <p:nvPr>
            <p:ph type="sldNum" sz="quarter" idx="2"/>
          </p:nvPr>
        </p:nvSpPr>
        <p:spPr/>
        <p:txBody>
          <a:bodyPr/>
          <a:lstStyle/>
          <a:p>
            <a:fld id="{86CB4B4D-7CA3-9044-876B-883B54F8677D}" type="slidenum">
              <a:rPr lang="en-US" smtClean="0"/>
              <a:t>49</a:t>
            </a:fld>
            <a:endParaRPr lang="en-US"/>
          </a:p>
        </p:txBody>
      </p:sp>
    </p:spTree>
    <p:extLst>
      <p:ext uri="{BB962C8B-B14F-4D97-AF65-F5344CB8AC3E}">
        <p14:creationId xmlns:p14="http://schemas.microsoft.com/office/powerpoint/2010/main" val="236306208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D4D9C-A7BF-0EE3-CB9A-DEF1A0305AD6}"/>
              </a:ext>
            </a:extLst>
          </p:cNvPr>
          <p:cNvSpPr>
            <a:spLocks noGrp="1"/>
          </p:cNvSpPr>
          <p:nvPr>
            <p:ph type="title"/>
          </p:nvPr>
        </p:nvSpPr>
        <p:spPr/>
        <p:txBody>
          <a:bodyPr/>
          <a:lstStyle/>
          <a:p>
            <a:r>
              <a:rPr lang="en-US" dirty="0"/>
              <a:t>An external system means any piece of code that’s not inside your React component</a:t>
            </a:r>
          </a:p>
        </p:txBody>
      </p:sp>
      <p:sp>
        <p:nvSpPr>
          <p:cNvPr id="6" name="Text Placeholder 5">
            <a:extLst>
              <a:ext uri="{FF2B5EF4-FFF2-40B4-BE49-F238E27FC236}">
                <a16:creationId xmlns:a16="http://schemas.microsoft.com/office/drawing/2014/main" id="{FEFAB01C-5146-38B1-3635-6A71AE324554}"/>
              </a:ext>
            </a:extLst>
          </p:cNvPr>
          <p:cNvSpPr>
            <a:spLocks noGrp="1"/>
          </p:cNvSpPr>
          <p:nvPr>
            <p:ph type="body" idx="1"/>
          </p:nvPr>
        </p:nvSpPr>
        <p:spPr/>
        <p:txBody>
          <a:bodyPr>
            <a:normAutofit/>
          </a:bodyPr>
          <a:lstStyle/>
          <a:p>
            <a:r>
              <a:rPr lang="en-US" dirty="0"/>
              <a:t>An event in the lifecycle of a component, like redisplay.</a:t>
            </a:r>
          </a:p>
          <a:p>
            <a:r>
              <a:rPr lang="en-US" dirty="0"/>
              <a:t>A timer managed with </a:t>
            </a:r>
            <a:r>
              <a:rPr lang="en-US" dirty="0" err="1"/>
              <a:t>setInterval</a:t>
            </a:r>
            <a:r>
              <a:rPr lang="en-US" dirty="0"/>
              <a:t> and </a:t>
            </a:r>
            <a:r>
              <a:rPr lang="en-US" dirty="0" err="1"/>
              <a:t>clearInterval</a:t>
            </a:r>
            <a:endParaRPr lang="en-US" dirty="0"/>
          </a:p>
          <a:p>
            <a:r>
              <a:rPr lang="en-US" dirty="0"/>
              <a:t>An event subscription like a chat server (sockets?)</a:t>
            </a:r>
          </a:p>
          <a:p>
            <a:r>
              <a:rPr lang="en-US" dirty="0"/>
              <a:t>A call to fetch data from an external API or web site</a:t>
            </a:r>
          </a:p>
          <a:p>
            <a:r>
              <a:rPr lang="en-US" dirty="0"/>
              <a:t>An external animation library</a:t>
            </a:r>
          </a:p>
          <a:p>
            <a:r>
              <a:rPr lang="en-US" dirty="0"/>
              <a:t>A piece of business logic in an app that is external to your component</a:t>
            </a:r>
          </a:p>
          <a:p>
            <a:endParaRPr lang="en-US" dirty="0"/>
          </a:p>
        </p:txBody>
      </p:sp>
      <p:sp>
        <p:nvSpPr>
          <p:cNvPr id="3" name="Slide Number Placeholder 2">
            <a:extLst>
              <a:ext uri="{FF2B5EF4-FFF2-40B4-BE49-F238E27FC236}">
                <a16:creationId xmlns:a16="http://schemas.microsoft.com/office/drawing/2014/main" id="{EFE053B7-1323-F2A7-7B38-DD789D57F465}"/>
              </a:ext>
            </a:extLst>
          </p:cNvPr>
          <p:cNvSpPr>
            <a:spLocks noGrp="1"/>
          </p:cNvSpPr>
          <p:nvPr>
            <p:ph type="sldNum" sz="quarter" idx="2"/>
          </p:nvPr>
        </p:nvSpPr>
        <p:spPr/>
        <p:txBody>
          <a:bodyPr/>
          <a:lstStyle/>
          <a:p>
            <a:fld id="{86CB4B4D-7CA3-9044-876B-883B54F8677D}" type="slidenum">
              <a:rPr lang="en-US" smtClean="0"/>
              <a:t>5</a:t>
            </a:fld>
            <a:endParaRPr lang="en-US"/>
          </a:p>
        </p:txBody>
      </p:sp>
    </p:spTree>
    <p:extLst>
      <p:ext uri="{BB962C8B-B14F-4D97-AF65-F5344CB8AC3E}">
        <p14:creationId xmlns:p14="http://schemas.microsoft.com/office/powerpoint/2010/main" val="119619002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B8C4F-61BB-84AA-AB6D-424C8C30EDD9}"/>
              </a:ext>
            </a:extLst>
          </p:cNvPr>
          <p:cNvSpPr>
            <a:spLocks noGrp="1"/>
          </p:cNvSpPr>
          <p:nvPr>
            <p:ph type="title"/>
          </p:nvPr>
        </p:nvSpPr>
        <p:spPr/>
        <p:txBody>
          <a:bodyPr/>
          <a:lstStyle/>
          <a:p>
            <a:r>
              <a:rPr lang="en-US" dirty="0"/>
              <a:t>A real example: a display that connects to a self-ticking clock</a:t>
            </a:r>
          </a:p>
        </p:txBody>
      </p:sp>
      <p:sp>
        <p:nvSpPr>
          <p:cNvPr id="4" name="Slide Number Placeholder 3">
            <a:extLst>
              <a:ext uri="{FF2B5EF4-FFF2-40B4-BE49-F238E27FC236}">
                <a16:creationId xmlns:a16="http://schemas.microsoft.com/office/drawing/2014/main" id="{CFAD03FC-39F4-8B4A-B88C-6563BD8B91F9}"/>
              </a:ext>
            </a:extLst>
          </p:cNvPr>
          <p:cNvSpPr>
            <a:spLocks noGrp="1"/>
          </p:cNvSpPr>
          <p:nvPr>
            <p:ph type="sldNum" sz="quarter" idx="2"/>
          </p:nvPr>
        </p:nvSpPr>
        <p:spPr/>
        <p:txBody>
          <a:bodyPr/>
          <a:lstStyle/>
          <a:p>
            <a:fld id="{86CB4B4D-7CA3-9044-876B-883B54F8677D}" type="slidenum">
              <a:rPr lang="en-US" smtClean="0"/>
              <a:t>6</a:t>
            </a:fld>
            <a:endParaRPr lang="en-US"/>
          </a:p>
        </p:txBody>
      </p:sp>
      <p:sp>
        <p:nvSpPr>
          <p:cNvPr id="6" name="TextBox 5">
            <a:extLst>
              <a:ext uri="{FF2B5EF4-FFF2-40B4-BE49-F238E27FC236}">
                <a16:creationId xmlns:a16="http://schemas.microsoft.com/office/drawing/2014/main" id="{EF1F3BB2-2BC7-BE36-D551-F7C0BF68C652}"/>
              </a:ext>
            </a:extLst>
          </p:cNvPr>
          <p:cNvSpPr txBox="1"/>
          <p:nvPr/>
        </p:nvSpPr>
        <p:spPr>
          <a:xfrm>
            <a:off x="767750" y="1644678"/>
            <a:ext cx="10420709"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ClockDisplay</a:t>
            </a:r>
            <a:r>
              <a:rPr lang="en-US" b="0" dirty="0">
                <a:solidFill>
                  <a:srgbClr val="000000"/>
                </a:solidFill>
                <a:effectLst/>
                <a:latin typeface="Consolas" panose="020B0609020204030204" pitchFamily="49" charset="0"/>
              </a:rPr>
              <a:t>(props: {</a:t>
            </a:r>
          </a:p>
          <a:p>
            <a:r>
              <a:rPr lang="en-US" b="0" dirty="0">
                <a:solidFill>
                  <a:srgbClr val="000000"/>
                </a:solidFill>
                <a:effectLst/>
                <a:latin typeface="Consolas" panose="020B0609020204030204" pitchFamily="49" charset="0"/>
              </a:rPr>
              <a:t>    name: string, key: number,</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clock:IClock</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a:t>
            </a:r>
          </a:p>
          <a:p>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localTime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setLocalTime</a:t>
            </a:r>
            <a:r>
              <a:rPr lang="en-US" b="0" dirty="0">
                <a:solidFill>
                  <a:srgbClr val="000000"/>
                </a:solidFill>
                <a:effectLst/>
                <a:latin typeface="Consolas" panose="020B0609020204030204" pitchFamily="49" charset="0"/>
              </a:rPr>
              <a:t>] = useState(</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 </a:t>
            </a:r>
            <a:r>
              <a:rPr lang="en-US" b="0" dirty="0">
                <a:solidFill>
                  <a:srgbClr val="000000"/>
                </a:solidFill>
                <a:effectLst/>
                <a:highlight>
                  <a:srgbClr val="FFFF00"/>
                </a:highlight>
                <a:latin typeface="Consolas" panose="020B0609020204030204" pitchFamily="49" charset="0"/>
              </a:rPr>
              <a:t>() </a:t>
            </a:r>
            <a:r>
              <a:rPr lang="en-US" b="0" dirty="0">
                <a:solidFill>
                  <a:srgbClr val="0000FF"/>
                </a:solidFill>
                <a:effectLst/>
                <a:highlight>
                  <a:srgbClr val="FFFF00"/>
                </a:highlight>
                <a:latin typeface="Consolas" panose="020B0609020204030204" pitchFamily="49" charset="0"/>
              </a:rPr>
              <a:t>=&gt;</a:t>
            </a:r>
            <a:r>
              <a:rPr lang="en-US" b="0" dirty="0">
                <a:solidFill>
                  <a:srgbClr val="000000"/>
                </a:solidFill>
                <a:effectLst/>
                <a:highlight>
                  <a:srgbClr val="FFFF00"/>
                </a:highligh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setLocalTime</a:t>
            </a:r>
            <a:r>
              <a:rPr lang="en-US" b="0" dirty="0">
                <a:solidFill>
                  <a:srgbClr val="000000"/>
                </a:solidFill>
                <a:effectLst/>
                <a:highlight>
                  <a:srgbClr val="FFFF00"/>
                </a:highlight>
                <a:latin typeface="Consolas" panose="020B0609020204030204" pitchFamily="49" charset="0"/>
              </a:rPr>
              <a:t>(</a:t>
            </a:r>
            <a:r>
              <a:rPr lang="en-US" b="0" dirty="0" err="1">
                <a:solidFill>
                  <a:srgbClr val="000000"/>
                </a:solidFill>
                <a:effectLst/>
                <a:highlight>
                  <a:srgbClr val="FFFF00"/>
                </a:highlight>
                <a:latin typeface="Consolas" panose="020B0609020204030204" pitchFamily="49" charset="0"/>
              </a:rPr>
              <a:t>localTime</a:t>
            </a:r>
            <a:r>
              <a:rPr lang="en-US" b="0" dirty="0">
                <a:solidFill>
                  <a:srgbClr val="000000"/>
                </a:solidFill>
                <a:effectLst/>
                <a:highlight>
                  <a:srgbClr val="FFFF00"/>
                </a:highlight>
                <a:latin typeface="Consolas" panose="020B0609020204030204" pitchFamily="49" charset="0"/>
              </a:rPr>
              <a:t> </a:t>
            </a:r>
            <a:r>
              <a:rPr lang="en-US" b="0" dirty="0">
                <a:solidFill>
                  <a:srgbClr val="0000FF"/>
                </a:solidFill>
                <a:effectLst/>
                <a:highlight>
                  <a:srgbClr val="FFFF00"/>
                </a:highlight>
                <a:latin typeface="Consolas" panose="020B0609020204030204" pitchFamily="49" charset="0"/>
              </a:rPr>
              <a:t>=&gt;</a:t>
            </a:r>
            <a:r>
              <a:rPr lang="en-US" b="0" dirty="0">
                <a:solidFill>
                  <a:srgbClr val="000000"/>
                </a:solidFill>
                <a:effectLst/>
                <a:highlight>
                  <a:srgbClr val="FFFF00"/>
                </a:highligh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localTime</a:t>
            </a:r>
            <a:r>
              <a:rPr lang="en-US" b="0" dirty="0">
                <a:solidFill>
                  <a:srgbClr val="000000"/>
                </a:solidFill>
                <a:effectLst/>
                <a:highlight>
                  <a:srgbClr val="FFFF00"/>
                </a:highlight>
                <a:latin typeface="Consolas" panose="020B0609020204030204" pitchFamily="49" charset="0"/>
              </a:rPr>
              <a:t> + </a:t>
            </a:r>
            <a:r>
              <a:rPr lang="en-US" b="0" dirty="0">
                <a:solidFill>
                  <a:srgbClr val="098658"/>
                </a:solidFill>
                <a:effectLst/>
                <a:highlight>
                  <a:srgbClr val="FFFF00"/>
                </a:highlight>
                <a:latin typeface="Consolas" panose="020B0609020204030204" pitchFamily="49" charset="0"/>
              </a:rPr>
              <a:t>1</a:t>
            </a:r>
            <a:r>
              <a:rPr lang="en-US" b="0" dirty="0">
                <a:solidFill>
                  <a:srgbClr val="000000"/>
                </a:solidFill>
                <a:effectLst/>
                <a:highlight>
                  <a:srgbClr val="FFFF00"/>
                </a:highligh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clock = </a:t>
            </a:r>
            <a:r>
              <a:rPr lang="en-US" b="0" dirty="0" err="1">
                <a:solidFill>
                  <a:srgbClr val="000000"/>
                </a:solidFill>
                <a:effectLst/>
                <a:latin typeface="Consolas" panose="020B0609020204030204" pitchFamily="49" charset="0"/>
              </a:rPr>
              <a:t>props.clock</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useEffect(()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listener1 =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clock.addListener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clock.removeListener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a:t>
            </a:r>
          </a:p>
          <a:p>
            <a:endParaRPr lang="en-US" b="0" dirty="0">
              <a:solidFill>
                <a:srgbClr val="000000"/>
              </a:solidFill>
              <a:effectLst/>
              <a:latin typeface="Consolas" panose="020B0609020204030204" pitchFamily="49" charset="0"/>
            </a:endParaRPr>
          </a:p>
        </p:txBody>
      </p:sp>
      <p:sp>
        <p:nvSpPr>
          <p:cNvPr id="7" name="Arrow: Left 6">
            <a:extLst>
              <a:ext uri="{FF2B5EF4-FFF2-40B4-BE49-F238E27FC236}">
                <a16:creationId xmlns:a16="http://schemas.microsoft.com/office/drawing/2014/main" id="{80E88B98-44E2-F437-AED9-1D3AF86B50E5}"/>
              </a:ext>
            </a:extLst>
          </p:cNvPr>
          <p:cNvSpPr/>
          <p:nvPr/>
        </p:nvSpPr>
        <p:spPr>
          <a:xfrm>
            <a:off x="5771037" y="4712945"/>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On first render, add this listener to the clock</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8" name="Arrow: Left 7">
            <a:extLst>
              <a:ext uri="{FF2B5EF4-FFF2-40B4-BE49-F238E27FC236}">
                <a16:creationId xmlns:a16="http://schemas.microsoft.com/office/drawing/2014/main" id="{7E4D0137-04F4-5781-9C61-3353F1EA56B6}"/>
              </a:ext>
            </a:extLst>
          </p:cNvPr>
          <p:cNvSpPr/>
          <p:nvPr/>
        </p:nvSpPr>
        <p:spPr>
          <a:xfrm>
            <a:off x="6371457" y="5301304"/>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On dismount, remove the listener.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3" name="Rectangle: Rounded Corners 2">
            <a:extLst>
              <a:ext uri="{FF2B5EF4-FFF2-40B4-BE49-F238E27FC236}">
                <a16:creationId xmlns:a16="http://schemas.microsoft.com/office/drawing/2014/main" id="{ADE0A4A4-C242-1F63-A215-2BBB08EB5C99}"/>
              </a:ext>
            </a:extLst>
          </p:cNvPr>
          <p:cNvSpPr/>
          <p:nvPr/>
        </p:nvSpPr>
        <p:spPr>
          <a:xfrm>
            <a:off x="5431536" y="910299"/>
            <a:ext cx="660745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/Components/</a:t>
            </a:r>
            <a:r>
              <a:rPr lang="en-US" sz="2400" dirty="0" err="1">
                <a:solidFill>
                  <a:schemeClr val="tx1"/>
                </a:solidFill>
              </a:rPr>
              <a:t>SimpleClockDisplay.tsx</a:t>
            </a:r>
            <a:endParaRPr lang="en-US" sz="2400" dirty="0">
              <a:solidFill>
                <a:schemeClr val="tx1"/>
              </a:solidFill>
            </a:endParaRPr>
          </a:p>
        </p:txBody>
      </p:sp>
      <p:sp>
        <p:nvSpPr>
          <p:cNvPr id="5" name="Arrow: Left 4">
            <a:extLst>
              <a:ext uri="{FF2B5EF4-FFF2-40B4-BE49-F238E27FC236}">
                <a16:creationId xmlns:a16="http://schemas.microsoft.com/office/drawing/2014/main" id="{C311049F-6336-5CD1-A77B-E82E4C81F095}"/>
              </a:ext>
            </a:extLst>
          </p:cNvPr>
          <p:cNvSpPr/>
          <p:nvPr/>
        </p:nvSpPr>
        <p:spPr>
          <a:xfrm>
            <a:off x="4673104" y="1781820"/>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The parent provides the clock</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10" name="Rectangle 9">
            <a:extLst>
              <a:ext uri="{FF2B5EF4-FFF2-40B4-BE49-F238E27FC236}">
                <a16:creationId xmlns:a16="http://schemas.microsoft.com/office/drawing/2014/main" id="{E90805E3-E9DC-6877-3655-274D71B10D8A}"/>
              </a:ext>
            </a:extLst>
          </p:cNvPr>
          <p:cNvSpPr/>
          <p:nvPr/>
        </p:nvSpPr>
        <p:spPr>
          <a:xfrm>
            <a:off x="9653048" y="5467571"/>
            <a:ext cx="2256934" cy="646329"/>
          </a:xfrm>
          <a:prstGeom prst="rect">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Display </a:t>
            </a:r>
            <a:r>
              <a:rPr lang="en-US" dirty="0"/>
              <a:t>logic will come later…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23013350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5FDBC-B21A-18B1-886D-9F8EDA80D502}"/>
              </a:ext>
            </a:extLst>
          </p:cNvPr>
          <p:cNvSpPr>
            <a:spLocks noGrp="1"/>
          </p:cNvSpPr>
          <p:nvPr>
            <p:ph type="title"/>
          </p:nvPr>
        </p:nvSpPr>
        <p:spPr/>
        <p:txBody>
          <a:bodyPr/>
          <a:lstStyle/>
          <a:p>
            <a:r>
              <a:rPr lang="en-US" dirty="0"/>
              <a:t>Our app will have three displays of the clock</a:t>
            </a:r>
          </a:p>
        </p:txBody>
      </p:sp>
      <p:sp>
        <p:nvSpPr>
          <p:cNvPr id="3" name="Slide Number Placeholder 2">
            <a:extLst>
              <a:ext uri="{FF2B5EF4-FFF2-40B4-BE49-F238E27FC236}">
                <a16:creationId xmlns:a16="http://schemas.microsoft.com/office/drawing/2014/main" id="{3D1FB27E-8A69-3EF9-C5F1-FA9C71ECE48A}"/>
              </a:ext>
            </a:extLst>
          </p:cNvPr>
          <p:cNvSpPr>
            <a:spLocks noGrp="1"/>
          </p:cNvSpPr>
          <p:nvPr>
            <p:ph type="sldNum" sz="quarter" idx="2"/>
          </p:nvPr>
        </p:nvSpPr>
        <p:spPr/>
        <p:txBody>
          <a:bodyPr/>
          <a:lstStyle/>
          <a:p>
            <a:fld id="{86CB4B4D-7CA3-9044-876B-883B54F8677D}" type="slidenum">
              <a:rPr lang="en-US" smtClean="0"/>
              <a:t>7</a:t>
            </a:fld>
            <a:endParaRPr lang="en-US"/>
          </a:p>
        </p:txBody>
      </p:sp>
      <p:sp>
        <p:nvSpPr>
          <p:cNvPr id="6" name="Rectangle: Rounded Corners 5">
            <a:extLst>
              <a:ext uri="{FF2B5EF4-FFF2-40B4-BE49-F238E27FC236}">
                <a16:creationId xmlns:a16="http://schemas.microsoft.com/office/drawing/2014/main" id="{ABA83B7E-DB88-E05B-D1C2-649804410B6F}"/>
              </a:ext>
            </a:extLst>
          </p:cNvPr>
          <p:cNvSpPr/>
          <p:nvPr/>
        </p:nvSpPr>
        <p:spPr>
          <a:xfrm>
            <a:off x="5543679" y="79055"/>
            <a:ext cx="6573556"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ThreeClocks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
        <p:nvSpPr>
          <p:cNvPr id="7" name="TextBox 6">
            <a:extLst>
              <a:ext uri="{FF2B5EF4-FFF2-40B4-BE49-F238E27FC236}">
                <a16:creationId xmlns:a16="http://schemas.microsoft.com/office/drawing/2014/main" id="{88F04AE8-316F-97F7-EBE8-0BD77D64442C}"/>
              </a:ext>
            </a:extLst>
          </p:cNvPr>
          <p:cNvSpPr txBox="1"/>
          <p:nvPr/>
        </p:nvSpPr>
        <p:spPr>
          <a:xfrm>
            <a:off x="838200" y="1525770"/>
            <a:ext cx="12290946" cy="59400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 </a:t>
            </a:r>
            <a:r>
              <a:rPr lang="en-US" sz="2000" b="0" dirty="0">
                <a:solidFill>
                  <a:srgbClr val="001080"/>
                </a:solidFill>
                <a:effectLst/>
                <a:latin typeface="Consolas" panose="020B0609020204030204" pitchFamily="49" charset="0"/>
              </a:rPr>
              <a:t>Heading</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VStack</a:t>
            </a:r>
            <a:r>
              <a:rPr lang="en-US" sz="2000" b="0" dirty="0">
                <a:solidFill>
                  <a:srgbClr val="3B3B3B"/>
                </a:solidFill>
                <a:effectLst/>
                <a:latin typeface="Consolas" panose="020B0609020204030204" pitchFamily="49" charset="0"/>
              </a:rPr>
              <a:t> }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'@chakra-</a:t>
            </a:r>
            <a:r>
              <a:rPr lang="en-US" sz="2000" b="0" dirty="0" err="1">
                <a:solidFill>
                  <a:srgbClr val="A31515"/>
                </a:solidFill>
                <a:effectLst/>
                <a:latin typeface="Consolas" panose="020B0609020204030204" pitchFamily="49" charset="0"/>
              </a:rPr>
              <a:t>ui</a:t>
            </a:r>
            <a:r>
              <a:rPr lang="en-US" sz="2000" b="0" dirty="0">
                <a:solidFill>
                  <a:srgbClr val="A31515"/>
                </a:solidFill>
                <a:effectLst/>
                <a:latin typeface="Consolas" panose="020B0609020204030204" pitchFamily="49" charset="0"/>
              </a:rPr>
              <a:t>/react'</a:t>
            </a:r>
            <a:r>
              <a:rPr lang="en-US" sz="2000" b="0" dirty="0">
                <a:solidFill>
                  <a:srgbClr val="3B3B3B"/>
                </a:solidFill>
                <a:effectLst/>
                <a:latin typeface="Consolas" panose="020B0609020204030204" pitchFamily="49" charset="0"/>
              </a:rPr>
              <a:t>;</a:t>
            </a:r>
          </a:p>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ClockDisplay</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a:t>
            </a:r>
            <a:r>
              <a:rPr lang="en-US" sz="2000" b="0" dirty="0" err="1">
                <a:solidFill>
                  <a:srgbClr val="A31515"/>
                </a:solidFill>
                <a:effectLst/>
                <a:latin typeface="Consolas" panose="020B0609020204030204" pitchFamily="49" charset="0"/>
              </a:rPr>
              <a:t>ClockDisplay.tsx</a:t>
            </a:r>
            <a:r>
              <a:rPr lang="en-US" sz="2000" b="0" dirty="0">
                <a:solidFill>
                  <a:srgbClr val="A31515"/>
                </a:solidFill>
                <a:effectLst/>
                <a:latin typeface="Consolas" panose="020B0609020204030204" pitchFamily="49" charset="0"/>
              </a:rPr>
              <a:t>'</a:t>
            </a:r>
            <a:r>
              <a:rPr lang="en-US" sz="2000" b="0" dirty="0">
                <a:solidFill>
                  <a:srgbClr val="3B3B3B"/>
                </a:solidFill>
                <a:effectLst/>
                <a:latin typeface="Consolas" panose="020B0609020204030204" pitchFamily="49" charset="0"/>
              </a:rPr>
              <a:t>;</a:t>
            </a:r>
          </a:p>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SingletonClockFactory</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'../../Classes/</a:t>
            </a:r>
            <a:r>
              <a:rPr lang="en-US" sz="2000" b="0" dirty="0" err="1">
                <a:solidFill>
                  <a:srgbClr val="A31515"/>
                </a:solidFill>
                <a:effectLst/>
                <a:latin typeface="Consolas" panose="020B0609020204030204" pitchFamily="49" charset="0"/>
              </a:rPr>
              <a:t>SingletonClockFactory.ts</a:t>
            </a:r>
            <a:r>
              <a:rPr lang="en-US" sz="2000" b="0" dirty="0">
                <a:solidFill>
                  <a:srgbClr val="A31515"/>
                </a:solidFill>
                <a:effectLst/>
                <a:latin typeface="Consolas" panose="020B0609020204030204" pitchFamily="49" charset="0"/>
              </a:rPr>
              <a:t>'</a:t>
            </a:r>
            <a:r>
              <a:rPr lang="en-US" sz="2000" b="0" dirty="0">
                <a:solidFill>
                  <a:srgbClr val="3B3B3B"/>
                </a:solidFill>
                <a:effectLst/>
                <a:latin typeface="Consolas" panose="020B0609020204030204" pitchFamily="49" charset="0"/>
              </a:rPr>
              <a:t>;</a:t>
            </a:r>
          </a:p>
          <a:p>
            <a:pPr>
              <a:buNone/>
            </a:pPr>
            <a:endParaRPr lang="en-US" sz="2000" b="0" dirty="0">
              <a:solidFill>
                <a:srgbClr val="3B3B3B"/>
              </a:solidFill>
              <a:effectLst/>
              <a:latin typeface="Consolas" panose="020B0609020204030204" pitchFamily="49" charset="0"/>
            </a:endParaRPr>
          </a:p>
          <a:p>
            <a:pPr>
              <a:buNone/>
            </a:pPr>
            <a:r>
              <a:rPr lang="en-US" sz="2000" b="0" dirty="0">
                <a:solidFill>
                  <a:srgbClr val="AF00DB"/>
                </a:solidFill>
                <a:effectLst/>
                <a:latin typeface="Consolas" panose="020B0609020204030204" pitchFamily="49" charset="0"/>
              </a:rPr>
              <a:t>export</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default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function</a:t>
            </a:r>
            <a:r>
              <a:rPr lang="en-US" sz="2000" b="0" dirty="0">
                <a:solidFill>
                  <a:srgbClr val="3B3B3B"/>
                </a:solidFill>
                <a:effectLst/>
                <a:latin typeface="Consolas" panose="020B0609020204030204" pitchFamily="49" charset="0"/>
              </a:rPr>
              <a:t> </a:t>
            </a:r>
            <a:r>
              <a:rPr lang="en-US" sz="2000" b="0" dirty="0">
                <a:solidFill>
                  <a:srgbClr val="795E26"/>
                </a:solidFill>
                <a:effectLst/>
                <a:latin typeface="Consolas" panose="020B0609020204030204" pitchFamily="49" charset="0"/>
              </a:rPr>
              <a:t>App</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const</a:t>
            </a:r>
            <a:r>
              <a:rPr lang="en-US" sz="2000" b="0" dirty="0">
                <a:solidFill>
                  <a:srgbClr val="3B3B3B"/>
                </a:solidFill>
                <a:effectLst/>
                <a:latin typeface="Consolas" panose="020B0609020204030204" pitchFamily="49" charset="0"/>
              </a:rPr>
              <a:t> </a:t>
            </a:r>
            <a:r>
              <a:rPr lang="en-US" sz="2000" b="0" dirty="0">
                <a:solidFill>
                  <a:srgbClr val="0070C1"/>
                </a:solidFill>
                <a:effectLst/>
                <a:latin typeface="Consolas" panose="020B0609020204030204" pitchFamily="49" charset="0"/>
              </a:rPr>
              <a:t>clock</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SingletonClockFactory</a:t>
            </a:r>
            <a:r>
              <a:rPr lang="en-US" sz="2000" b="0" dirty="0" err="1">
                <a:solidFill>
                  <a:srgbClr val="3B3B3B"/>
                </a:solidFill>
                <a:effectLst/>
                <a:latin typeface="Consolas" panose="020B0609020204030204" pitchFamily="49" charset="0"/>
              </a:rPr>
              <a:t>.</a:t>
            </a:r>
            <a:r>
              <a:rPr lang="en-US" sz="2000" b="0" dirty="0" err="1">
                <a:solidFill>
                  <a:srgbClr val="795E26"/>
                </a:solidFill>
                <a:effectLst/>
                <a:latin typeface="Consolas" panose="020B0609020204030204" pitchFamily="49" charset="0"/>
              </a:rPr>
              <a:t>getInstance</a:t>
            </a:r>
            <a:r>
              <a:rPr lang="en-US" sz="2000" b="0" dirty="0">
                <a:solidFill>
                  <a:srgbClr val="3B3B3B"/>
                </a:solidFill>
                <a:effectLst/>
                <a:latin typeface="Consolas" panose="020B0609020204030204" pitchFamily="49" charset="0"/>
              </a:rPr>
              <a:t>(</a:t>
            </a:r>
            <a:r>
              <a:rPr lang="en-US" sz="2000" b="0" dirty="0">
                <a:solidFill>
                  <a:srgbClr val="098658"/>
                </a:solidFill>
                <a:effectLst/>
                <a:latin typeface="Consolas" panose="020B0609020204030204" pitchFamily="49" charset="0"/>
              </a:rPr>
              <a:t>1000</a:t>
            </a:r>
            <a:r>
              <a:rPr lang="en-US" sz="2000" b="0" dirty="0">
                <a:solidFill>
                  <a:srgbClr val="3B3B3B"/>
                </a:solidFill>
                <a:effectLst/>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r>
              <a:rPr lang="en-US" sz="2000" b="0" dirty="0" err="1">
                <a:solidFill>
                  <a:srgbClr val="0070C1"/>
                </a:solidFill>
                <a:effectLst/>
                <a:latin typeface="Consolas" panose="020B0609020204030204" pitchFamily="49" charset="0"/>
              </a:rPr>
              <a:t>clock</a:t>
            </a:r>
            <a:r>
              <a:rPr lang="en-US" sz="2000" b="0" dirty="0" err="1">
                <a:solidFill>
                  <a:srgbClr val="3B3B3B"/>
                </a:solidFill>
                <a:effectLst/>
                <a:latin typeface="Consolas" panose="020B0609020204030204" pitchFamily="49" charset="0"/>
              </a:rPr>
              <a:t>.</a:t>
            </a:r>
            <a:r>
              <a:rPr lang="en-US" sz="2000" b="0" dirty="0" err="1">
                <a:solidFill>
                  <a:srgbClr val="795E26"/>
                </a:solidFill>
                <a:effectLst/>
                <a:latin typeface="Consolas" panose="020B0609020204030204" pitchFamily="49" charset="0"/>
              </a:rPr>
              <a:t>start</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return</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VStack</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a:solidFill>
                  <a:srgbClr val="267F99"/>
                </a:solidFill>
                <a:effectLst/>
                <a:latin typeface="Consolas" panose="020B0609020204030204" pitchFamily="49" charset="0"/>
              </a:rPr>
              <a:t>Heading</a:t>
            </a:r>
            <a:r>
              <a:rPr lang="en-US" sz="2000" b="0" dirty="0">
                <a:solidFill>
                  <a:srgbClr val="800000"/>
                </a:solidFill>
                <a:effectLst/>
                <a:latin typeface="Consolas" panose="020B0609020204030204" pitchFamily="49" charset="0"/>
              </a:rPr>
              <a:t>&gt;</a:t>
            </a:r>
            <a:r>
              <a:rPr lang="en-US" sz="2000" b="0" dirty="0">
                <a:solidFill>
                  <a:srgbClr val="3B3B3B"/>
                </a:solidFill>
                <a:effectLst/>
                <a:latin typeface="Consolas" panose="020B0609020204030204" pitchFamily="49" charset="0"/>
              </a:rPr>
              <a:t>Three Clocks</a:t>
            </a:r>
            <a:r>
              <a:rPr lang="en-US" sz="2000" b="0" dirty="0">
                <a:solidFill>
                  <a:srgbClr val="800000"/>
                </a:solidFill>
                <a:effectLst/>
                <a:latin typeface="Consolas" panose="020B0609020204030204" pitchFamily="49" charset="0"/>
              </a:rPr>
              <a:t>&lt;/</a:t>
            </a:r>
            <a:r>
              <a:rPr lang="en-US" sz="2000" b="0" dirty="0">
                <a:solidFill>
                  <a:srgbClr val="267F99"/>
                </a:solidFill>
                <a:effectLst/>
                <a:latin typeface="Consolas" panose="020B0609020204030204" pitchFamily="49" charset="0"/>
              </a:rPr>
              <a:t>Heading</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ClockDisplay</a:t>
            </a:r>
            <a:r>
              <a:rPr lang="en-US" sz="2000" b="0" dirty="0">
                <a:solidFill>
                  <a:srgbClr val="267F99"/>
                </a:solidFill>
                <a:effectLst/>
                <a:latin typeface="Consolas" panose="020B0609020204030204" pitchFamily="49" charset="0"/>
              </a:rPr>
              <a:t> </a:t>
            </a:r>
            <a:r>
              <a:rPr lang="en-US" sz="2000" b="0" dirty="0">
                <a:solidFill>
                  <a:srgbClr val="E50000"/>
                </a:solidFill>
                <a:effectLst/>
                <a:latin typeface="Consolas" panose="020B0609020204030204" pitchFamily="49" charset="0"/>
              </a:rPr>
              <a:t>key</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98658"/>
                </a:solidFill>
                <a:effectLst/>
                <a:latin typeface="Consolas" panose="020B0609020204030204" pitchFamily="49" charset="0"/>
              </a:rPr>
              <a:t>1</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name</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A31515"/>
                </a:solidFill>
                <a:effectLst/>
                <a:latin typeface="Consolas" panose="020B0609020204030204" pitchFamily="49" charset="0"/>
              </a:rPr>
              <a:t>'Clock A'</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clock</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070C1"/>
                </a:solidFill>
                <a:effectLst/>
                <a:latin typeface="Consolas" panose="020B0609020204030204" pitchFamily="49" charset="0"/>
              </a:rPr>
              <a:t>clock</a:t>
            </a:r>
            <a:r>
              <a:rPr lang="en-US" sz="2000" b="0" dirty="0">
                <a:solidFill>
                  <a:srgbClr val="0000FF"/>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ClockDisplay</a:t>
            </a:r>
            <a:r>
              <a:rPr lang="en-US" sz="2000" b="0" dirty="0">
                <a:solidFill>
                  <a:srgbClr val="267F99"/>
                </a:solidFill>
                <a:effectLst/>
                <a:latin typeface="Consolas" panose="020B0609020204030204" pitchFamily="49" charset="0"/>
              </a:rPr>
              <a:t> </a:t>
            </a:r>
            <a:r>
              <a:rPr lang="en-US" sz="2000" b="0" dirty="0">
                <a:solidFill>
                  <a:srgbClr val="E50000"/>
                </a:solidFill>
                <a:effectLst/>
                <a:latin typeface="Consolas" panose="020B0609020204030204" pitchFamily="49" charset="0"/>
              </a:rPr>
              <a:t>key</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98658"/>
                </a:solidFill>
                <a:effectLst/>
                <a:latin typeface="Consolas" panose="020B0609020204030204" pitchFamily="49" charset="0"/>
              </a:rPr>
              <a:t>2</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name</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A31515"/>
                </a:solidFill>
                <a:effectLst/>
                <a:latin typeface="Consolas" panose="020B0609020204030204" pitchFamily="49" charset="0"/>
              </a:rPr>
              <a:t>'Clock B'</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clock</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070C1"/>
                </a:solidFill>
                <a:effectLst/>
                <a:latin typeface="Consolas" panose="020B0609020204030204" pitchFamily="49" charset="0"/>
              </a:rPr>
              <a:t>clock</a:t>
            </a:r>
            <a:r>
              <a:rPr lang="en-US" sz="2000" b="0" dirty="0">
                <a:solidFill>
                  <a:srgbClr val="0000FF"/>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ClockDisplay</a:t>
            </a:r>
            <a:r>
              <a:rPr lang="en-US" sz="2000" b="0" dirty="0">
                <a:solidFill>
                  <a:srgbClr val="267F99"/>
                </a:solidFill>
                <a:effectLst/>
                <a:latin typeface="Consolas" panose="020B0609020204030204" pitchFamily="49" charset="0"/>
              </a:rPr>
              <a:t> </a:t>
            </a:r>
            <a:r>
              <a:rPr lang="en-US" sz="2000" b="0" dirty="0">
                <a:solidFill>
                  <a:srgbClr val="E50000"/>
                </a:solidFill>
                <a:effectLst/>
                <a:latin typeface="Consolas" panose="020B0609020204030204" pitchFamily="49" charset="0"/>
              </a:rPr>
              <a:t>key</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98658"/>
                </a:solidFill>
                <a:effectLst/>
                <a:latin typeface="Consolas" panose="020B0609020204030204" pitchFamily="49" charset="0"/>
              </a:rPr>
              <a:t>3</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name</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A31515"/>
                </a:solidFill>
                <a:effectLst/>
                <a:latin typeface="Consolas" panose="020B0609020204030204" pitchFamily="49" charset="0"/>
              </a:rPr>
              <a:t>'Clock C'</a:t>
            </a:r>
            <a:r>
              <a:rPr lang="en-US" sz="2000" b="0" dirty="0">
                <a:solidFill>
                  <a:srgbClr val="0000FF"/>
                </a:solidFill>
                <a:effectLst/>
                <a:latin typeface="Consolas" panose="020B0609020204030204" pitchFamily="49" charset="0"/>
              </a:rPr>
              <a:t>} </a:t>
            </a:r>
            <a:r>
              <a:rPr lang="en-US" sz="2000" b="0" dirty="0">
                <a:solidFill>
                  <a:srgbClr val="E50000"/>
                </a:solidFill>
                <a:effectLst/>
                <a:latin typeface="Consolas" panose="020B0609020204030204" pitchFamily="49" charset="0"/>
              </a:rPr>
              <a:t>clock</a:t>
            </a:r>
            <a:r>
              <a:rPr lang="en-US" sz="2000" b="0" dirty="0">
                <a:solidFill>
                  <a:srgbClr val="000000"/>
                </a:solidFill>
                <a:effectLst/>
                <a:latin typeface="Consolas" panose="020B0609020204030204" pitchFamily="49" charset="0"/>
              </a:rPr>
              <a:t>=</a:t>
            </a:r>
            <a:r>
              <a:rPr lang="en-US" sz="2000" b="0" dirty="0">
                <a:solidFill>
                  <a:srgbClr val="0000FF"/>
                </a:solidFill>
                <a:effectLst/>
                <a:latin typeface="Consolas" panose="020B0609020204030204" pitchFamily="49" charset="0"/>
              </a:rPr>
              <a:t>{</a:t>
            </a:r>
            <a:r>
              <a:rPr lang="en-US" sz="2000" b="0" dirty="0">
                <a:solidFill>
                  <a:srgbClr val="0070C1"/>
                </a:solidFill>
                <a:effectLst/>
                <a:latin typeface="Consolas" panose="020B0609020204030204" pitchFamily="49" charset="0"/>
              </a:rPr>
              <a:t>clock</a:t>
            </a:r>
            <a:r>
              <a:rPr lang="en-US" sz="2000" b="0" dirty="0">
                <a:solidFill>
                  <a:srgbClr val="0000FF"/>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800000"/>
                </a:solidFill>
                <a:effectLst/>
                <a:latin typeface="Consolas" panose="020B0609020204030204" pitchFamily="49" charset="0"/>
              </a:rPr>
              <a:t>&lt;/</a:t>
            </a:r>
            <a:r>
              <a:rPr lang="en-US" sz="2000" b="0" dirty="0" err="1">
                <a:solidFill>
                  <a:srgbClr val="267F99"/>
                </a:solidFill>
                <a:effectLst/>
                <a:latin typeface="Consolas" panose="020B0609020204030204" pitchFamily="49" charset="0"/>
              </a:rPr>
              <a:t>VStack</a:t>
            </a:r>
            <a:r>
              <a:rPr lang="en-US" sz="2000" b="0" dirty="0">
                <a:solidFill>
                  <a:srgbClr val="800000"/>
                </a:solidFill>
                <a:effectLst/>
                <a:latin typeface="Consolas" panose="020B0609020204030204" pitchFamily="49" charset="0"/>
              </a:rPr>
              <a:t>&gt;</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a:t>
            </a:r>
          </a:p>
          <a:p>
            <a:pPr>
              <a:buNone/>
            </a:pP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114362221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AAF55-F173-6723-9BF6-CDDFE70A2646}"/>
              </a:ext>
            </a:extLst>
          </p:cNvPr>
          <p:cNvSpPr>
            <a:spLocks noGrp="1"/>
          </p:cNvSpPr>
          <p:nvPr>
            <p:ph type="title"/>
          </p:nvPr>
        </p:nvSpPr>
        <p:spPr/>
        <p:txBody>
          <a:bodyPr/>
          <a:lstStyle/>
          <a:p>
            <a:r>
              <a:rPr lang="en-US" dirty="0"/>
              <a:t>The clock itself is simple</a:t>
            </a:r>
          </a:p>
        </p:txBody>
      </p:sp>
      <p:sp>
        <p:nvSpPr>
          <p:cNvPr id="8" name="Rectangle: Rounded Corners 7">
            <a:extLst>
              <a:ext uri="{FF2B5EF4-FFF2-40B4-BE49-F238E27FC236}">
                <a16:creationId xmlns:a16="http://schemas.microsoft.com/office/drawing/2014/main" id="{22329E01-A0DE-C09A-2300-18E4D14553AF}"/>
              </a:ext>
            </a:extLst>
          </p:cNvPr>
          <p:cNvSpPr/>
          <p:nvPr/>
        </p:nvSpPr>
        <p:spPr>
          <a:xfrm>
            <a:off x="6551629" y="76651"/>
            <a:ext cx="5640371"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/Classes/</a:t>
            </a:r>
            <a:r>
              <a:rPr lang="en-US" sz="2400" dirty="0" err="1">
                <a:solidFill>
                  <a:schemeClr val="tx1"/>
                </a:solidFill>
              </a:rPr>
              <a:t>SingletonClockFactory.ts</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8A851A15-8F17-E96D-B62C-C750B1ABB42B}"/>
              </a:ext>
            </a:extLst>
          </p:cNvPr>
          <p:cNvSpPr>
            <a:spLocks noGrp="1"/>
          </p:cNvSpPr>
          <p:nvPr>
            <p:ph type="sldNum" sz="quarter" idx="2"/>
          </p:nvPr>
        </p:nvSpPr>
        <p:spPr/>
        <p:txBody>
          <a:bodyPr/>
          <a:lstStyle/>
          <a:p>
            <a:fld id="{86CB4B4D-7CA3-9044-876B-883B54F8677D}" type="slidenum">
              <a:rPr lang="en-US" smtClean="0"/>
              <a:t>8</a:t>
            </a:fld>
            <a:endParaRPr lang="en-US"/>
          </a:p>
        </p:txBody>
      </p:sp>
      <p:sp>
        <p:nvSpPr>
          <p:cNvPr id="7" name="TextBox 6">
            <a:extLst>
              <a:ext uri="{FF2B5EF4-FFF2-40B4-BE49-F238E27FC236}">
                <a16:creationId xmlns:a16="http://schemas.microsoft.com/office/drawing/2014/main" id="{759DD5C3-135A-2115-0150-5C4F3862E297}"/>
              </a:ext>
            </a:extLst>
          </p:cNvPr>
          <p:cNvSpPr txBox="1"/>
          <p:nvPr/>
        </p:nvSpPr>
        <p:spPr>
          <a:xfrm>
            <a:off x="254668" y="1561773"/>
            <a:ext cx="6945028" cy="5811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buNone/>
            </a:pPr>
            <a:r>
              <a:rPr lang="en-US" sz="2000" b="0" dirty="0">
                <a:solidFill>
                  <a:srgbClr val="008000"/>
                </a:solidFill>
                <a:effectLst/>
                <a:latin typeface="Consolas" panose="020B0609020204030204" pitchFamily="49" charset="0"/>
              </a:rPr>
              <a:t>// the listener does not expect an argument</a:t>
            </a:r>
            <a:endParaRPr lang="en-US" sz="2000" b="0" dirty="0">
              <a:solidFill>
                <a:srgbClr val="3B3B3B"/>
              </a:solidFill>
              <a:effectLst/>
              <a:latin typeface="Consolas" panose="020B0609020204030204" pitchFamily="49" charset="0"/>
            </a:endParaRPr>
          </a:p>
          <a:p>
            <a:pPr>
              <a:buNone/>
            </a:pPr>
            <a:r>
              <a:rPr lang="en-US" sz="2000" b="0" dirty="0">
                <a:solidFill>
                  <a:srgbClr val="0000FF"/>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Listener</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 </a:t>
            </a:r>
            <a:r>
              <a:rPr lang="en-US" sz="2000" b="0" dirty="0">
                <a:solidFill>
                  <a:srgbClr val="0000FF"/>
                </a:solidFill>
                <a:effectLst/>
                <a:latin typeface="Consolas" panose="020B0609020204030204" pitchFamily="49" charset="0"/>
              </a:rPr>
              <a:t>=&gt;</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void</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0000FF"/>
                </a:solidFill>
                <a:effectLst/>
                <a:latin typeface="Consolas" panose="020B0609020204030204" pitchFamily="49" charset="0"/>
              </a:rPr>
              <a:t>class</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Clock</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implements</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IClock</a:t>
            </a:r>
            <a:r>
              <a:rPr lang="en-US" sz="2000" b="0" dirty="0">
                <a:solidFill>
                  <a:srgbClr val="3B3B3B"/>
                </a:solidFill>
                <a:effectLst/>
                <a:latin typeface="Consolas" panose="020B0609020204030204" pitchFamily="49" charset="0"/>
              </a:rPr>
              <a:t> {</a:t>
            </a:r>
          </a:p>
          <a:p>
            <a:pPr>
              <a:buNone/>
            </a:pPr>
            <a:r>
              <a:rPr lang="en-US" sz="2000" b="0" dirty="0">
                <a:solidFill>
                  <a:srgbClr val="008000"/>
                </a:solidFill>
                <a:effectLst/>
                <a:latin typeface="Consolas" panose="020B0609020204030204" pitchFamily="49" charset="0"/>
              </a:rPr>
              <a:t>// the actual clock state.</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a:t>
            </a:r>
            <a:r>
              <a:rPr lang="en-US" sz="2000" b="0" dirty="0">
                <a:solidFill>
                  <a:srgbClr val="008000"/>
                </a:solidFill>
                <a:effectLst/>
                <a:latin typeface="Consolas" panose="020B0609020204030204" pitchFamily="49" charset="0"/>
              </a:rPr>
              <a:t>/ it runs all the time, but only notifies</a:t>
            </a:r>
          </a:p>
          <a:p>
            <a:pPr>
              <a:buNone/>
            </a:pPr>
            <a:r>
              <a:rPr lang="en-US" sz="2000" dirty="0">
                <a:solidFill>
                  <a:srgbClr val="008000"/>
                </a:solidFill>
                <a:latin typeface="Consolas" panose="020B0609020204030204" pitchFamily="49" charset="0"/>
              </a:rPr>
              <a:t>//</a:t>
            </a:r>
            <a:r>
              <a:rPr lang="en-US" sz="2000" b="0" dirty="0">
                <a:solidFill>
                  <a:srgbClr val="008000"/>
                </a:solidFill>
                <a:effectLst/>
                <a:latin typeface="Consolas" panose="020B0609020204030204" pitchFamily="49" charset="0"/>
              </a:rPr>
              <a:t> listeners when </a:t>
            </a:r>
            <a:r>
              <a:rPr lang="en-US" sz="2000" b="0" dirty="0" err="1">
                <a:solidFill>
                  <a:srgbClr val="008000"/>
                </a:solidFill>
                <a:effectLst/>
                <a:latin typeface="Consolas" panose="020B0609020204030204" pitchFamily="49" charset="0"/>
              </a:rPr>
              <a:t>this._running</a:t>
            </a:r>
            <a:r>
              <a:rPr lang="en-US" sz="2000" b="0" dirty="0">
                <a:solidFill>
                  <a:srgbClr val="008000"/>
                </a:solidFill>
                <a:effectLst/>
                <a:latin typeface="Consolas" panose="020B0609020204030204" pitchFamily="49" charset="0"/>
              </a:rPr>
              <a:t> is true.</a:t>
            </a:r>
          </a:p>
          <a:p>
            <a:pPr>
              <a:buNone/>
            </a:pPr>
            <a:endParaRPr lang="en-US" sz="2000" b="0" dirty="0">
              <a:solidFill>
                <a:srgbClr val="008000"/>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private</a:t>
            </a:r>
            <a:r>
              <a:rPr lang="en-US" sz="2000" b="0" dirty="0">
                <a:solidFill>
                  <a:srgbClr val="3B3B3B"/>
                </a:solidFill>
                <a:effectLst/>
                <a:latin typeface="Consolas" panose="020B0609020204030204" pitchFamily="49" charset="0"/>
              </a:rPr>
              <a:t> </a:t>
            </a:r>
            <a:r>
              <a:rPr lang="en-US" sz="2000" b="0" dirty="0">
                <a:solidFill>
                  <a:srgbClr val="795E26"/>
                </a:solidFill>
                <a:effectLst/>
                <a:latin typeface="Consolas" panose="020B0609020204030204" pitchFamily="49" charset="0"/>
              </a:rPr>
              <a:t>_</a:t>
            </a:r>
            <a:r>
              <a:rPr lang="en-US" sz="2000" b="0" dirty="0" err="1">
                <a:solidFill>
                  <a:srgbClr val="795E26"/>
                </a:solidFill>
                <a:effectLst/>
                <a:latin typeface="Consolas" panose="020B0609020204030204" pitchFamily="49" charset="0"/>
              </a:rPr>
              <a:t>createTimer</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err="1">
                <a:solidFill>
                  <a:srgbClr val="795E26"/>
                </a:solidFill>
                <a:effectLst/>
                <a:latin typeface="Consolas" panose="020B0609020204030204" pitchFamily="49" charset="0"/>
              </a:rPr>
              <a:t>setInterval</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=&gt;</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if</a:t>
            </a:r>
            <a:r>
              <a:rPr lang="en-US" sz="2000" b="0" dirty="0">
                <a:solidFill>
                  <a:srgbClr val="3B3B3B"/>
                </a:solidFill>
                <a:effectLst/>
                <a:latin typeface="Consolas" panose="020B0609020204030204" pitchFamily="49" charset="0"/>
              </a:rPr>
              <a:t> (</a:t>
            </a:r>
            <a:r>
              <a:rPr lang="en-US" sz="2000" b="0" dirty="0" err="1">
                <a:solidFill>
                  <a:srgbClr val="0000FF"/>
                </a:solidFill>
                <a:effectLst/>
                <a:latin typeface="Consolas" panose="020B0609020204030204" pitchFamily="49" charset="0"/>
              </a:rPr>
              <a:t>this</a:t>
            </a:r>
            <a:r>
              <a:rPr lang="en-US" sz="2000" b="0" dirty="0" err="1">
                <a:solidFill>
                  <a:srgbClr val="3B3B3B"/>
                </a:solidFill>
                <a:effectLst/>
                <a:latin typeface="Consolas" panose="020B0609020204030204" pitchFamily="49" charset="0"/>
              </a:rPr>
              <a:t>.</a:t>
            </a:r>
            <a:r>
              <a:rPr lang="en-US" sz="2000" b="0" dirty="0" err="1">
                <a:solidFill>
                  <a:srgbClr val="001080"/>
                </a:solidFill>
                <a:effectLst/>
                <a:latin typeface="Consolas" panose="020B0609020204030204" pitchFamily="49" charset="0"/>
              </a:rPr>
              <a:t>_running</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this</a:t>
            </a:r>
            <a:r>
              <a:rPr lang="en-US" sz="2000" b="0" dirty="0">
                <a:solidFill>
                  <a:srgbClr val="3B3B3B"/>
                </a:solidFill>
                <a:effectLst/>
                <a:latin typeface="Consolas" panose="020B0609020204030204" pitchFamily="49" charset="0"/>
              </a:rPr>
              <a:t>.</a:t>
            </a:r>
            <a:r>
              <a:rPr lang="en-US" sz="2000" b="0" dirty="0">
                <a:solidFill>
                  <a:srgbClr val="795E26"/>
                </a:solidFill>
                <a:effectLst/>
                <a:latin typeface="Consolas" panose="020B0609020204030204" pitchFamily="49" charset="0"/>
              </a:rPr>
              <a:t>_</a:t>
            </a:r>
            <a:r>
              <a:rPr lang="en-US" sz="2000" b="0" dirty="0" err="1">
                <a:solidFill>
                  <a:srgbClr val="795E26"/>
                </a:solidFill>
                <a:effectLst/>
                <a:latin typeface="Consolas" panose="020B0609020204030204" pitchFamily="49" charset="0"/>
              </a:rPr>
              <a:t>notifyAll</a:t>
            </a:r>
            <a:r>
              <a:rPr lang="en-US" sz="2000" b="0" dirty="0">
                <a:solidFill>
                  <a:srgbClr val="3B3B3B"/>
                </a:solidFill>
                <a:effectLst/>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 </a:t>
            </a:r>
            <a:r>
              <a:rPr lang="en-US" sz="2000" b="0" dirty="0" err="1">
                <a:solidFill>
                  <a:srgbClr val="0000FF"/>
                </a:solidFill>
                <a:effectLst/>
                <a:latin typeface="Consolas" panose="020B0609020204030204" pitchFamily="49" charset="0"/>
              </a:rPr>
              <a:t>this</a:t>
            </a:r>
            <a:r>
              <a:rPr lang="en-US" sz="2000" b="0" dirty="0" err="1">
                <a:solidFill>
                  <a:srgbClr val="3B3B3B"/>
                </a:solidFill>
                <a:effectLst/>
                <a:latin typeface="Consolas" panose="020B0609020204030204" pitchFamily="49" charset="0"/>
              </a:rPr>
              <a:t>.</a:t>
            </a:r>
            <a:r>
              <a:rPr lang="en-US" sz="2000" b="0" dirty="0" err="1">
                <a:solidFill>
                  <a:srgbClr val="001080"/>
                </a:solidFill>
                <a:effectLst/>
                <a:latin typeface="Consolas" panose="020B0609020204030204" pitchFamily="49" charset="0"/>
              </a:rPr>
              <a:t>_interval</a:t>
            </a:r>
            <a:r>
              <a:rPr lang="en-US" sz="2000" b="0" dirty="0">
                <a:solidFill>
                  <a:srgbClr val="3B3B3B"/>
                </a:solidFill>
                <a:effectLst/>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p>
          <a:p>
            <a:pPr>
              <a:buNone/>
            </a:pPr>
            <a:endParaRPr lang="en-US" sz="2000" dirty="0">
              <a:solidFill>
                <a:srgbClr val="3B3B3B"/>
              </a:solidFill>
              <a:latin typeface="Consolas" panose="020B0609020204030204" pitchFamily="49" charset="0"/>
            </a:endParaRPr>
          </a:p>
          <a:p>
            <a:pPr>
              <a:lnSpc>
                <a:spcPts val="1425"/>
              </a:lnSpc>
              <a:buNone/>
            </a:pPr>
            <a:r>
              <a:rPr lang="en-US" sz="2000" b="0" dirty="0">
                <a:solidFill>
                  <a:srgbClr val="0000FF"/>
                </a:solidFill>
                <a:effectLst/>
                <a:latin typeface="Consolas" panose="020B0609020204030204" pitchFamily="49" charset="0"/>
              </a:rPr>
              <a:t>  private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_running</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boolean</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false</a:t>
            </a:r>
            <a:r>
              <a:rPr lang="en-US" sz="2000" b="0" dirty="0">
                <a:solidFill>
                  <a:srgbClr val="3B3B3B"/>
                </a:solidFill>
                <a:effectLst/>
                <a:latin typeface="Consolas" panose="020B0609020204030204" pitchFamily="49" charset="0"/>
              </a:rPr>
              <a:t>;</a:t>
            </a:r>
          </a:p>
          <a:p>
            <a:pPr>
              <a:buNone/>
            </a:pPr>
            <a:endParaRPr lang="en-US" sz="2000" b="0" dirty="0">
              <a:solidFill>
                <a:srgbClr val="3B3B3B"/>
              </a:solidFill>
              <a:effectLst/>
              <a:latin typeface="Consolas" panose="020B0609020204030204" pitchFamily="49" charset="0"/>
            </a:endParaRPr>
          </a:p>
          <a:p>
            <a:endParaRPr lang="en-US" sz="2000" b="0" dirty="0">
              <a:solidFill>
                <a:srgbClr val="3B3B3B"/>
              </a:solidFill>
              <a:effectLst/>
              <a:latin typeface="Consolas" panose="020B0609020204030204" pitchFamily="49" charset="0"/>
            </a:endParaRPr>
          </a:p>
        </p:txBody>
      </p:sp>
      <p:sp>
        <p:nvSpPr>
          <p:cNvPr id="10" name="TextBox 9">
            <a:extLst>
              <a:ext uri="{FF2B5EF4-FFF2-40B4-BE49-F238E27FC236}">
                <a16:creationId xmlns:a16="http://schemas.microsoft.com/office/drawing/2014/main" id="{3B84DF5E-58F1-6CFC-CF10-8CE12B101922}"/>
              </a:ext>
            </a:extLst>
          </p:cNvPr>
          <p:cNvSpPr txBox="1"/>
          <p:nvPr/>
        </p:nvSpPr>
        <p:spPr>
          <a:xfrm>
            <a:off x="6387999" y="1561773"/>
            <a:ext cx="6107228" cy="52937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8000"/>
                </a:solidFill>
                <a:effectLst/>
                <a:uLnTx/>
                <a:uFillTx/>
                <a:latin typeface="Consolas" panose="020B0609020204030204" pitchFamily="49" charset="0"/>
                <a:ea typeface="Calibri"/>
                <a:cs typeface="Calibri"/>
                <a:sym typeface="Calibri"/>
              </a:rPr>
              <a:t>// the arrow-function idiom guarantees</a:t>
            </a:r>
          </a:p>
          <a:p>
            <a:pPr marL="0" marR="0" lvl="0" indent="0" algn="l" defTabSz="914400" rtl="0" eaLnBrk="1" fontAlgn="auto" latinLnBrk="0" hangingPunct="0">
              <a:lnSpc>
                <a:spcPct val="100000"/>
              </a:lnSpc>
              <a:spcBef>
                <a:spcPts val="0"/>
              </a:spcBef>
              <a:spcAft>
                <a:spcPts val="0"/>
              </a:spcAft>
              <a:buClrTx/>
              <a:buSzTx/>
              <a:buFontTx/>
              <a:buNone/>
              <a:tabLst/>
              <a:defRPr/>
            </a:pPr>
            <a:r>
              <a:rPr lang="en-US" sz="2000" dirty="0">
                <a:solidFill>
                  <a:srgbClr val="008000"/>
                </a:solidFill>
                <a:latin typeface="Consolas" panose="020B0609020204030204" pitchFamily="49" charset="0"/>
                <a:ea typeface="Calibri"/>
                <a:cs typeface="Calibri"/>
              </a:rPr>
              <a:t>  //</a:t>
            </a:r>
            <a:r>
              <a:rPr kumimoji="0" lang="en-US" sz="2000" b="0" i="0" u="none" strike="noStrike" kern="0" cap="none" spc="0" normalizeH="0" baseline="0" noProof="0" dirty="0">
                <a:ln>
                  <a:noFill/>
                </a:ln>
                <a:solidFill>
                  <a:srgbClr val="008000"/>
                </a:solidFill>
                <a:effectLst/>
                <a:uLnTx/>
                <a:uFillTx/>
                <a:latin typeface="Consolas" panose="020B0609020204030204" pitchFamily="49" charset="0"/>
                <a:ea typeface="Calibri"/>
                <a:cs typeface="Calibri"/>
                <a:sym typeface="Calibri"/>
              </a:rPr>
              <a:t> that 'this' is bound statically.</a:t>
            </a:r>
            <a:endPar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endParaRP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public</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795E26"/>
                </a:solidFill>
                <a:effectLst/>
                <a:uLnTx/>
                <a:uFillTx/>
                <a:latin typeface="Consolas" panose="020B0609020204030204" pitchFamily="49" charset="0"/>
                <a:ea typeface="Calibri"/>
                <a:cs typeface="Calibri"/>
                <a:sym typeface="Calibri"/>
              </a:rPr>
              <a:t>start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=&gt;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001080"/>
                </a:solidFill>
                <a:effectLst/>
                <a:uLnTx/>
                <a:uFillTx/>
                <a:latin typeface="Consolas" panose="020B0609020204030204" pitchFamily="49" charset="0"/>
                <a:ea typeface="Calibri"/>
                <a:cs typeface="Calibri"/>
                <a:sym typeface="Calibri"/>
              </a:rPr>
              <a:t>_running</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true</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b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b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public</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795E26"/>
                </a:solidFill>
                <a:effectLst/>
                <a:uLnTx/>
                <a:uFillTx/>
                <a:latin typeface="Consolas" panose="020B0609020204030204" pitchFamily="49" charset="0"/>
                <a:ea typeface="Calibri"/>
                <a:cs typeface="Calibri"/>
                <a:sym typeface="Calibri"/>
              </a:rPr>
              <a:t>stop</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=&gt;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001080"/>
                </a:solidFill>
                <a:effectLst/>
                <a:uLnTx/>
                <a:uFillTx/>
                <a:latin typeface="Consolas" panose="020B0609020204030204" pitchFamily="49" charset="0"/>
                <a:ea typeface="Calibri"/>
                <a:cs typeface="Calibri"/>
                <a:sym typeface="Calibri"/>
              </a:rPr>
              <a:t>_running</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false</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endParaRP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public</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constructor</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001080"/>
                </a:solidFill>
                <a:effectLst/>
                <a:uLnTx/>
                <a:uFillTx/>
                <a:latin typeface="Consolas" panose="020B0609020204030204" pitchFamily="49" charset="0"/>
                <a:ea typeface="Calibri"/>
                <a:cs typeface="Calibri"/>
                <a:sym typeface="Calibri"/>
              </a:rPr>
              <a:t>interval</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267F99"/>
                </a:solidFill>
                <a:effectLst/>
                <a:uLnTx/>
                <a:uFillTx/>
                <a:latin typeface="Consolas" panose="020B0609020204030204" pitchFamily="49" charset="0"/>
                <a:ea typeface="Calibri"/>
                <a:cs typeface="Calibri"/>
                <a:sym typeface="Calibri"/>
              </a:rPr>
              <a:t>number</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001080"/>
                </a:solidFill>
                <a:effectLst/>
                <a:uLnTx/>
                <a:uFillTx/>
                <a:latin typeface="Consolas" panose="020B0609020204030204" pitchFamily="49" charset="0"/>
                <a:ea typeface="Calibri"/>
                <a:cs typeface="Calibri"/>
                <a:sym typeface="Calibri"/>
              </a:rPr>
              <a:t>_interval</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00"/>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1080"/>
                </a:solidFill>
                <a:effectLst/>
                <a:uLnTx/>
                <a:uFillTx/>
                <a:latin typeface="Consolas" panose="020B0609020204030204" pitchFamily="49" charset="0"/>
                <a:ea typeface="Calibri"/>
                <a:cs typeface="Calibri"/>
                <a:sym typeface="Calibri"/>
              </a:rPr>
              <a:t>interval</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a:ln>
                  <a:noFill/>
                </a:ln>
                <a:solidFill>
                  <a:srgbClr val="795E26"/>
                </a:solidFill>
                <a:effectLst/>
                <a:uLnTx/>
                <a:uFillTx/>
                <a:latin typeface="Consolas" panose="020B0609020204030204" pitchFamily="49" charset="0"/>
                <a:ea typeface="Calibri"/>
                <a:cs typeface="Calibri"/>
                <a:sym typeface="Calibri"/>
              </a:rPr>
              <a:t>_</a:t>
            </a:r>
            <a:r>
              <a:rPr kumimoji="0" lang="en-US" sz="2000" b="0" i="0" u="none" strike="noStrike" kern="0" cap="none" spc="0" normalizeH="0" baseline="0" noProof="0" dirty="0" err="1">
                <a:ln>
                  <a:noFill/>
                </a:ln>
                <a:solidFill>
                  <a:srgbClr val="795E26"/>
                </a:solidFill>
                <a:effectLst/>
                <a:uLnTx/>
                <a:uFillTx/>
                <a:latin typeface="Consolas" panose="020B0609020204030204" pitchFamily="49" charset="0"/>
                <a:ea typeface="Calibri"/>
                <a:cs typeface="Calibri"/>
                <a:sym typeface="Calibri"/>
              </a:rPr>
              <a:t>createTimer</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r>
              <a:rPr kumimoji="0" lang="en-US" sz="2000" b="0" i="0" u="none" strike="noStrike" kern="0" cap="none" spc="0" normalizeH="0" baseline="0" noProof="0" dirty="0" err="1">
                <a:ln>
                  <a:noFill/>
                </a:ln>
                <a:solidFill>
                  <a:srgbClr val="0000FF"/>
                </a:solidFill>
                <a:effectLst/>
                <a:uLnTx/>
                <a:uFillTx/>
                <a:latin typeface="Consolas" panose="020B0609020204030204" pitchFamily="49" charset="0"/>
                <a:ea typeface="Calibri"/>
                <a:cs typeface="Calibri"/>
                <a:sym typeface="Calibri"/>
              </a:rPr>
              <a:t>this</a:t>
            </a:r>
            <a:r>
              <a:rPr kumimoji="0" lang="en-US" sz="2000" b="0" i="0" u="none" strike="noStrike" kern="0" cap="none" spc="0" normalizeH="0" baseline="0" noProof="0" dirty="0" err="1">
                <a:ln>
                  <a:noFill/>
                </a:ln>
                <a:solidFill>
                  <a:srgbClr val="3B3B3B"/>
                </a:solidFill>
                <a:effectLst/>
                <a:uLnTx/>
                <a:uFillTx/>
                <a:latin typeface="Consolas" panose="020B0609020204030204" pitchFamily="49" charset="0"/>
                <a:ea typeface="Calibri"/>
                <a:cs typeface="Calibri"/>
                <a:sym typeface="Calibri"/>
              </a:rPr>
              <a:t>.</a:t>
            </a:r>
            <a:r>
              <a:rPr kumimoji="0" lang="en-US" sz="2000" b="0" i="0" u="none" strike="noStrike" kern="0" cap="none" spc="0" normalizeH="0" baseline="0" noProof="0" dirty="0" err="1">
                <a:ln>
                  <a:noFill/>
                </a:ln>
                <a:solidFill>
                  <a:srgbClr val="795E26"/>
                </a:solidFill>
                <a:effectLst/>
                <a:uLnTx/>
                <a:uFillTx/>
                <a:latin typeface="Consolas" panose="020B0609020204030204" pitchFamily="49" charset="0"/>
                <a:ea typeface="Calibri"/>
                <a:cs typeface="Calibri"/>
                <a:sym typeface="Calibri"/>
              </a:rPr>
              <a:t>start</a:t>
            </a: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a:t>
            </a:r>
          </a:p>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t>  }</a:t>
            </a:r>
          </a:p>
          <a:p>
            <a:pPr marL="0" marR="0" lvl="0" indent="0" algn="l" defTabSz="914400" rtl="0" eaLnBrk="1" fontAlgn="auto" latinLnBrk="0" hangingPunct="0">
              <a:lnSpc>
                <a:spcPct val="100000"/>
              </a:lnSpc>
              <a:spcBef>
                <a:spcPts val="0"/>
              </a:spcBef>
              <a:spcAft>
                <a:spcPts val="0"/>
              </a:spcAft>
              <a:buClrTx/>
              <a:buSzTx/>
              <a:buFontTx/>
              <a:buNone/>
              <a:tabLst/>
              <a:defRPr/>
            </a:pPr>
            <a:br>
              <a:rPr kumimoji="0" lang="en-US" sz="2000" b="0" i="0" u="none" strike="noStrike" kern="0" cap="none" spc="0" normalizeH="0" baseline="0" noProof="0" dirty="0">
                <a:ln>
                  <a:noFill/>
                </a:ln>
                <a:solidFill>
                  <a:srgbClr val="3B3B3B"/>
                </a:solidFill>
                <a:effectLst/>
                <a:uLnTx/>
                <a:uFillTx/>
                <a:latin typeface="Consolas" panose="020B0609020204030204" pitchFamily="49" charset="0"/>
                <a:ea typeface="Calibri"/>
                <a:cs typeface="Calibri"/>
                <a:sym typeface="Calibri"/>
              </a:rPr>
            </a:br>
            <a:endParaRPr lang="en-US" dirty="0"/>
          </a:p>
        </p:txBody>
      </p:sp>
    </p:spTree>
    <p:extLst>
      <p:ext uri="{BB962C8B-B14F-4D97-AF65-F5344CB8AC3E}">
        <p14:creationId xmlns:p14="http://schemas.microsoft.com/office/powerpoint/2010/main" val="351017677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A9C48E-EA24-D8A7-AE1A-2AD428607895}"/>
              </a:ext>
            </a:extLst>
          </p:cNvPr>
          <p:cNvSpPr>
            <a:spLocks noGrp="1"/>
          </p:cNvSpPr>
          <p:nvPr>
            <p:ph type="title"/>
          </p:nvPr>
        </p:nvSpPr>
        <p:spPr/>
        <p:txBody>
          <a:bodyPr/>
          <a:lstStyle/>
          <a:p>
            <a:r>
              <a:rPr lang="en-US" dirty="0"/>
              <a:t>And we’ll make the clock a singleton in the usual way</a:t>
            </a:r>
          </a:p>
        </p:txBody>
      </p:sp>
      <p:sp>
        <p:nvSpPr>
          <p:cNvPr id="6" name="TextBox 5">
            <a:extLst>
              <a:ext uri="{FF2B5EF4-FFF2-40B4-BE49-F238E27FC236}">
                <a16:creationId xmlns:a16="http://schemas.microsoft.com/office/drawing/2014/main" id="{F3DCAD49-9D9A-18B5-F6AD-A0EE164A9E39}"/>
              </a:ext>
            </a:extLst>
          </p:cNvPr>
          <p:cNvSpPr txBox="1"/>
          <p:nvPr/>
        </p:nvSpPr>
        <p:spPr>
          <a:xfrm>
            <a:off x="838199" y="1554533"/>
            <a:ext cx="9180443"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AF00DB"/>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class</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private</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 | </a:t>
            </a:r>
            <a:r>
              <a:rPr lang="en-US" b="0" dirty="0">
                <a:solidFill>
                  <a:srgbClr val="267F99"/>
                </a:solidFill>
                <a:effectLst/>
                <a:latin typeface="Consolas" panose="020B0609020204030204" pitchFamily="49" charset="0"/>
              </a:rPr>
              <a:t>undefined</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private</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constructor</a:t>
            </a:r>
            <a:r>
              <a:rPr lang="en-US" b="0" dirty="0">
                <a:solidFill>
                  <a:srgbClr val="000000"/>
                </a:solidFill>
                <a:effectLst/>
                <a:latin typeface="Consolas" panose="020B0609020204030204" pitchFamily="49" charset="0"/>
              </a:rPr>
              <a:t> ()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public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795E26"/>
                </a:solidFill>
                <a:effectLst/>
                <a:latin typeface="Consolas" panose="020B0609020204030204" pitchFamily="49" charset="0"/>
              </a:rPr>
              <a:t>instance</a:t>
            </a:r>
            <a:r>
              <a:rPr lang="en-US" b="0" dirty="0">
                <a:solidFill>
                  <a:srgbClr val="000000"/>
                </a:solidFill>
                <a:effectLst/>
                <a:latin typeface="Consolas" panose="020B0609020204030204" pitchFamily="49" charset="0"/>
              </a:rPr>
              <a:t> (</a:t>
            </a:r>
            <a:r>
              <a:rPr lang="en-US" b="0" dirty="0" err="1">
                <a:solidFill>
                  <a:srgbClr val="001080"/>
                </a:solidFill>
                <a:effectLst/>
                <a:latin typeface="Consolas" panose="020B0609020204030204" pitchFamily="49" charset="0"/>
              </a:rPr>
              <a:t>interval</a:t>
            </a:r>
            <a:r>
              <a:rPr lang="en-US" b="0" dirty="0" err="1">
                <a:solidFill>
                  <a:srgbClr val="000000"/>
                </a:solidFill>
                <a:effectLst/>
                <a:latin typeface="Consolas" panose="020B0609020204030204" pitchFamily="49" charset="0"/>
              </a:rPr>
              <a:t>:</a:t>
            </a:r>
            <a:r>
              <a:rPr lang="en-US" b="0" dirty="0" err="1">
                <a:solidFill>
                  <a:srgbClr val="267F99"/>
                </a:solidFill>
                <a:effectLst/>
                <a:latin typeface="Consolas" panose="020B0609020204030204" pitchFamily="49" charset="0"/>
              </a:rPr>
              <a:t>number</a:t>
            </a:r>
            <a:r>
              <a:rPr lang="en-US" b="0" dirty="0">
                <a:solidFill>
                  <a:srgbClr val="000000"/>
                </a:solidFill>
                <a:effectLst/>
                <a:latin typeface="Consolas" panose="020B0609020204030204" pitchFamily="49" charset="0"/>
              </a:rPr>
              <a:t>) :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if</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new</a:t>
            </a:r>
            <a:r>
              <a:rPr lang="en-US" b="0" dirty="0">
                <a:solidFill>
                  <a:srgbClr val="000000"/>
                </a:solidFill>
                <a:effectLst/>
                <a:latin typeface="Consolas" panose="020B0609020204030204" pitchFamily="49" charset="0"/>
              </a:rPr>
              <a:t>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a:t>
            </a:r>
            <a:r>
              <a:rPr lang="en-US" b="0" dirty="0">
                <a:solidFill>
                  <a:srgbClr val="001080"/>
                </a:solidFill>
                <a:effectLst/>
                <a:latin typeface="Consolas" panose="020B0609020204030204" pitchFamily="49" charset="0"/>
              </a:rPr>
              <a:t>interval</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a:t>
            </a:r>
          </a:p>
        </p:txBody>
      </p:sp>
      <p:sp>
        <p:nvSpPr>
          <p:cNvPr id="7" name="Rectangle: Rounded Corners 6">
            <a:extLst>
              <a:ext uri="{FF2B5EF4-FFF2-40B4-BE49-F238E27FC236}">
                <a16:creationId xmlns:a16="http://schemas.microsoft.com/office/drawing/2014/main" id="{5EE925B8-2FA7-1F24-33B0-832E9A2469C0}"/>
              </a:ext>
            </a:extLst>
          </p:cNvPr>
          <p:cNvSpPr/>
          <p:nvPr/>
        </p:nvSpPr>
        <p:spPr>
          <a:xfrm>
            <a:off x="6007608" y="838067"/>
            <a:ext cx="6060824"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/Classes/</a:t>
            </a:r>
            <a:r>
              <a:rPr lang="en-US" sz="2400" dirty="0" err="1">
                <a:solidFill>
                  <a:schemeClr val="tx1"/>
                </a:solidFill>
              </a:rPr>
              <a:t>SingletonClockFactory.ts</a:t>
            </a:r>
            <a:endParaRPr lang="en-US" sz="2400" dirty="0">
              <a:solidFill>
                <a:schemeClr val="tx1"/>
              </a:solidFill>
            </a:endParaRPr>
          </a:p>
        </p:txBody>
      </p:sp>
      <p:sp>
        <p:nvSpPr>
          <p:cNvPr id="2" name="Slide Number Placeholder 1">
            <a:extLst>
              <a:ext uri="{FF2B5EF4-FFF2-40B4-BE49-F238E27FC236}">
                <a16:creationId xmlns:a16="http://schemas.microsoft.com/office/drawing/2014/main" id="{9C7E1D9C-22EE-1503-1333-B43F9642ADCC}"/>
              </a:ext>
            </a:extLst>
          </p:cNvPr>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2875260270"/>
      </p:ext>
    </p:extLst>
  </p:cSld>
  <p:clrMapOvr>
    <a:masterClrMapping/>
  </p:clrMapOvr>
  <p:transition spd="med"/>
</p:sld>
</file>

<file path=ppt/theme/theme1.xml><?xml version="1.0" encoding="utf-8"?>
<a:theme xmlns:a="http://schemas.openxmlformats.org/drawingml/2006/main" name="CS 4530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Metadata/LabelInfo.xml><?xml version="1.0" encoding="utf-8"?>
<clbl:labelList xmlns:clbl="http://schemas.microsoft.com/office/2020/mipLabelMetadata">
  <clbl:label id="{7893ce20-a697-4fd6-a4da-14011f6a471d}" enabled="1" method="Standar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29384</TotalTime>
  <Words>6835</Words>
  <Application>Microsoft Office PowerPoint</Application>
  <PresentationFormat>Widescreen</PresentationFormat>
  <Paragraphs>799</Paragraphs>
  <Slides>49</Slides>
  <Notes>35</Notes>
  <HiddenSlides>6</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Consolas</vt:lpstr>
      <vt:lpstr>Menlo</vt:lpstr>
      <vt:lpstr>Verdana</vt:lpstr>
      <vt:lpstr>Wingdings</vt:lpstr>
      <vt:lpstr>CS 4530 Theme</vt:lpstr>
      <vt:lpstr>CS 4530: Fundamentals of Software Engineering Module 06: React Hook Patterns</vt:lpstr>
      <vt:lpstr>Learning Objectives for this Module</vt:lpstr>
      <vt:lpstr>Lesson 6.1 useEffect</vt:lpstr>
      <vt:lpstr>useEffect is a mechanism for synchronizing a component with an external system</vt:lpstr>
      <vt:lpstr>An external system means any piece of code that’s not inside your React component</vt:lpstr>
      <vt:lpstr>A real example: a display that connects to a self-ticking clock</vt:lpstr>
      <vt:lpstr>Our app will have three displays of the clock</vt:lpstr>
      <vt:lpstr>The clock itself is simple</vt:lpstr>
      <vt:lpstr>And we’ll make the clock a singleton in the usual way</vt:lpstr>
      <vt:lpstr>Now let's look at &lt;ClockDisplay&gt;</vt:lpstr>
      <vt:lpstr>Clock Display: display logic</vt:lpstr>
      <vt:lpstr>running SimpleClockDisplayApp</vt:lpstr>
      <vt:lpstr>Array of Clocks Demo</vt:lpstr>
      <vt:lpstr>useEffect’s Dependencies Control Its Execution </vt:lpstr>
      <vt:lpstr>Example (Part 1)</vt:lpstr>
      <vt:lpstr>Demo</vt:lpstr>
      <vt:lpstr>When is the cleanup function executed?</vt:lpstr>
      <vt:lpstr>Demo</vt:lpstr>
      <vt:lpstr>PowerPoint Presentation</vt:lpstr>
      <vt:lpstr>Communication with an (Actual) External System</vt:lpstr>
      <vt:lpstr>useEffect and and fetch working together</vt:lpstr>
      <vt:lpstr>Lesson 6.2 Custom Hooks</vt:lpstr>
      <vt:lpstr>Custom Hooks</vt:lpstr>
      <vt:lpstr>Example: useClock</vt:lpstr>
      <vt:lpstr>Using useClock</vt:lpstr>
      <vt:lpstr>A somewhat larger example: ToDoList</vt:lpstr>
      <vt:lpstr>Refactoring ToDoList</vt:lpstr>
      <vt:lpstr>The hook encapsulates the business logic</vt:lpstr>
      <vt:lpstr>The hook is like a class managing a piece of state</vt:lpstr>
      <vt:lpstr>The hook's state becomes part of its user's state.</vt:lpstr>
      <vt:lpstr>The Rules of Hooks</vt:lpstr>
      <vt:lpstr>We Use Two ESLint Rules for React Hooks</vt:lpstr>
      <vt:lpstr>Putting it All Together</vt:lpstr>
      <vt:lpstr>Example (1): Interacting With a REST-based Server</vt:lpstr>
      <vt:lpstr>Example (2, 3): Setting Up and Cleaning Up a Chat Subscription or Showing Unread Messages</vt:lpstr>
      <vt:lpstr>Interacting With a REST-based Server</vt:lpstr>
      <vt:lpstr>Interacting With a REST-based Server</vt:lpstr>
      <vt:lpstr>Interacting With a REST-based Server</vt:lpstr>
      <vt:lpstr>There are several other React Hooks that might be useful.</vt:lpstr>
      <vt:lpstr>Lesson 6.3 Testing your React components</vt:lpstr>
      <vt:lpstr>Testing React components</vt:lpstr>
      <vt:lpstr>Recall: Most tests are in AAA form: Assemble/Act/Assess</vt:lpstr>
      <vt:lpstr>Playwright commands work on a ”page object”</vt:lpstr>
      <vt:lpstr>A typical playwright test</vt:lpstr>
      <vt:lpstr>Cypress commands work on a "virtual DOM"</vt:lpstr>
      <vt:lpstr>A typical cypress test</vt:lpstr>
      <vt:lpstr>Lesson 6.4 Best Practices for UI Design</vt:lpstr>
      <vt:lpstr>UI/UX Design principles</vt:lpstr>
      <vt:lpstr>Learning Objectives for this Lesson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4530: Fundamentals of Software Engineering Module 7: React</dc:title>
  <dc:creator>Mitchell Wand</dc:creator>
  <cp:lastModifiedBy>Bhutta, Adeel</cp:lastModifiedBy>
  <cp:revision>108</cp:revision>
  <dcterms:modified xsi:type="dcterms:W3CDTF">2026-05-12T13:49:05Z</dcterms:modified>
</cp:coreProperties>
</file>